
<file path=[Content_Types].xml><?xml version="1.0" encoding="utf-8"?>
<Types xmlns="http://schemas.openxmlformats.org/package/2006/content-types">
  <Default Extension="png" ContentType="image/png"/>
  <Default Extension="jfif" ContentType="image/jpeg"/>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2.xml" ContentType="application/vnd.openxmlformats-officedocument.presentationml.slideMaster+xml"/>
  <Override PartName="/ppt/slideLayouts/slideLayout58.xml" ContentType="application/vnd.openxmlformats-officedocument.presentationml.slideLayout+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Layouts/slideLayout40.xml" ContentType="application/vnd.openxmlformats-officedocument.presentationml.slideLayout+xml"/>
  <Override PartName="/ppt/slides/slide21.xml" ContentType="application/vnd.openxmlformats-officedocument.presentationml.slide+xml"/>
  <Override PartName="/ppt/slideLayouts/slideLayout72.xml" ContentType="application/vnd.openxmlformats-officedocument.presentationml.slideLayout+xml"/>
  <Override PartName="/ppt/slideLayouts/slideLayout33.xml" ContentType="application/vnd.openxmlformats-officedocument.presentationml.slideLayout+xml"/>
  <Override PartName="/ppt/slideLayouts/slideLayout37.xml" ContentType="application/vnd.openxmlformats-officedocument.presentationml.slideLayout+xml"/>
  <Override PartName="/ppt/slides/slide33.xml" ContentType="application/vnd.openxmlformats-officedocument.presentationml.slide+xml"/>
  <Override PartName="/ppt/slideLayouts/slideLayout48.xml" ContentType="application/vnd.openxmlformats-officedocument.presentationml.slideLayout+xml"/>
  <Override PartName="/ppt/slideLayouts/slideLayout69.xml" ContentType="application/vnd.openxmlformats-officedocument.presentationml.slideLayout+xml"/>
  <Override PartName="/ppt/slideLayouts/slideLayout100.xml" ContentType="application/vnd.openxmlformats-officedocument.presentationml.slideLayout+xml"/>
  <Override PartName="/ppt/slides/slide39.xml" ContentType="application/vnd.openxmlformats-officedocument.presentationml.slide+xml"/>
  <Override PartName="/ppt/slides/slide28.xml" ContentType="application/vnd.openxmlformats-officedocument.presentationml.slide+xml"/>
  <Override PartName="/ppt/slideLayouts/slideLayout56.xml" ContentType="application/vnd.openxmlformats-officedocument.presentationml.slideLayout+xml"/>
  <Override PartName="/ppt/slides/slide12.xml" ContentType="application/vnd.openxmlformats-officedocument.presentationml.slide+xml"/>
  <Override PartName="/ppt/slideLayouts/slideLayout97.xml" ContentType="application/vnd.openxmlformats-officedocument.presentationml.slideLayout+xml"/>
  <Override PartName="/ppt/slides/slide34.xml" ContentType="application/vnd.openxmlformats-officedocument.presentationml.slide+xml"/>
  <Override PartName="/ppt/slideLayouts/slideLayout53.xml" ContentType="application/vnd.openxmlformats-officedocument.presentationml.slideLayout+xml"/>
  <Override PartName="/ppt/slideLayouts/slideLayout87.xml" ContentType="application/vnd.openxmlformats-officedocument.presentationml.slideLayout+xml"/>
  <Override PartName="/ppt/slides/slide40.xml" ContentType="application/vnd.openxmlformats-officedocument.presentationml.slide+xml"/>
  <Override PartName="/ppt/slides/slide29.xml" ContentType="application/vnd.openxmlformats-officedocument.presentationml.slide+xml"/>
  <Override PartName="/ppt/slideLayouts/slideLayout45.xml" ContentType="application/vnd.openxmlformats-officedocument.presentationml.slideLayout+xml"/>
  <Override PartName="/ppt/slides/slide13.xml" ContentType="application/vnd.openxmlformats-officedocument.presentationml.slide+xml"/>
  <Override PartName="/ppt/slideLayouts/slideLayout94.xml" ContentType="application/vnd.openxmlformats-officedocument.presentationml.slideLayout+xml"/>
  <Override PartName="/ppt/slides/slide41.xml" ContentType="application/vnd.openxmlformats-officedocument.presentationml.slide+xml"/>
  <Override PartName="/ppt/slideLayouts/slideLayout38.xml" ContentType="application/vnd.openxmlformats-officedocument.presentationml.slideLayout+xml"/>
  <Override PartName="/ppt/slideLayouts/slideLayout51.xml" ContentType="application/vnd.openxmlformats-officedocument.presentationml.slideLayout+xml"/>
  <Override PartName="/ppt/slides/slide42.xml" ContentType="application/vnd.openxmlformats-officedocument.presentationml.slide+xml"/>
  <Override PartName="/ppt/slides/slide35.xml" ContentType="application/vnd.openxmlformats-officedocument.presentationml.slide+xml"/>
  <Override PartName="/ppt/slides/slide24.xml" ContentType="application/vnd.openxmlformats-officedocument.presentationml.slide+xml"/>
  <Override PartName="/ppt/slideLayouts/slideLayout64.xml" ContentType="application/vnd.openxmlformats-officedocument.presentationml.slideLayout+xml"/>
  <Override PartName="/ppt/slideLayouts/slideLayout86.xml" ContentType="application/vnd.openxmlformats-officedocument.presentationml.slideLayout+xml"/>
  <Override PartName="/ppt/slideLayouts/slideLayout35.xml" ContentType="application/vnd.openxmlformats-officedocument.presentationml.slideLayout+xml"/>
  <Override PartName="/ppt/slides/slide31.xml" ContentType="application/vnd.openxmlformats-officedocument.presentationml.slide+xml"/>
  <Override PartName="/ppt/slideLayouts/slideLayout43.xml" ContentType="application/vnd.openxmlformats-officedocument.presentationml.slideLayout+xml"/>
  <Override PartName="/ppt/slideLayouts/slideLayout61.xml" ContentType="application/vnd.openxmlformats-officedocument.presentationml.slideLayout+xml"/>
  <Override PartName="/ppt/slideLayouts/slideLayout91.xml" ContentType="application/vnd.openxmlformats-officedocument.presentationml.slideLayout+xml"/>
  <Override PartName="/ppt/slideLayouts/slideLayout41.xml" ContentType="application/vnd.openxmlformats-officedocument.presentationml.slideLayout+xml"/>
  <Override PartName="/ppt/slides/slide20.xml" ContentType="application/vnd.openxmlformats-officedocument.presentationml.slide+xml"/>
  <Override PartName="/ppt/slideLayouts/slideLayout84.xml" ContentType="application/vnd.openxmlformats-officedocument.presentationml.slideLayout+xml"/>
  <Override PartName="/ppt/slides/slide44.xml" ContentType="application/vnd.openxmlformats-officedocument.presentationml.slide+xml"/>
  <Override PartName="/ppt/slides/slide36.xml" ContentType="application/vnd.openxmlformats-officedocument.presentationml.slide+xml"/>
  <Override PartName="/ppt/slides/slide27.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45.xml" ContentType="application/vnd.openxmlformats-officedocument.presentationml.slide+xml"/>
  <Override PartName="/ppt/slides/slide32.xml" ContentType="application/vnd.openxmlformats-officedocument.presentationml.slide+xml"/>
  <Override PartName="/ppt/slideLayouts/slideLayout83.xml" ContentType="application/vnd.openxmlformats-officedocument.presentationml.slideLayout+xml"/>
  <Override PartName="/ppt/slides/slide47.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27.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25.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3.xml" ContentType="application/vnd.openxmlformats-officedocument.presentationml.slideLayout+xml"/>
  <Override PartName="/ppt/slideLayouts/slideLayout32.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81.xml" ContentType="application/vnd.openxmlformats-officedocument.presentationml.slideLayout+xml"/>
  <Override PartName="/ppt/slideLayouts/slideLayout9.xml" ContentType="application/vnd.openxmlformats-officedocument.presentationml.slideLayout+xml"/>
  <Override PartName="/ppt/slideLayouts/slideLayout67.xml" ContentType="application/vnd.openxmlformats-officedocument.presentationml.slideLayout+xml"/>
  <Override PartName="/ppt/slideLayouts/slideLayout52.xml" ContentType="application/vnd.openxmlformats-officedocument.presentationml.slideLayout+xml"/>
  <Override PartName="/ppt/slides/slide38.xml" ContentType="application/vnd.openxmlformats-officedocument.presentationml.slide+xml"/>
  <Override PartName="/ppt/slideLayouts/slideLayout82.xml" ContentType="application/vnd.openxmlformats-officedocument.presentationml.slideLayout+xml"/>
  <Override PartName="/ppt/slideLayouts/slideLayout23.xml" ContentType="application/vnd.openxmlformats-officedocument.presentationml.slideLayout+xml"/>
  <Override PartName="/ppt/slides/slide10.xml" ContentType="application/vnd.openxmlformats-officedocument.presentationml.slide+xml"/>
  <Override PartName="/ppt/slides/slide17.xml" ContentType="application/vnd.openxmlformats-officedocument.presentationml.slide+xml"/>
  <Override PartName="/ppt/slides/slide22.xml" ContentType="application/vnd.openxmlformats-officedocument.presentationml.slide+xml"/>
  <Override PartName="/ppt/slideLayouts/slideLayout28.xml" ContentType="application/vnd.openxmlformats-officedocument.presentationml.slideLayout+xml"/>
  <Override PartName="/ppt/slideLayouts/slideLayout68.xml" ContentType="application/vnd.openxmlformats-officedocument.presentationml.slideLayout+xml"/>
  <Override PartName="/ppt/slideLayouts/slideLayout24.xml" ContentType="application/vnd.openxmlformats-officedocument.presentationml.slideLayout+xml"/>
  <Override PartName="/ppt/slideLayouts/slideLayout54.xml" ContentType="application/vnd.openxmlformats-officedocument.presentationml.slideLayout+xml"/>
  <Override PartName="/ppt/slides/slide30.xml" ContentType="application/vnd.openxmlformats-officedocument.presentationml.slide+xml"/>
  <Override PartName="/ppt/slideLayouts/slideLayout26.xml" ContentType="application/vnd.openxmlformats-officedocument.presentationml.slideLayout+xml"/>
  <Override PartName="/ppt/slides/slide9.xml" ContentType="application/vnd.openxmlformats-officedocument.presentationml.slide+xml"/>
  <Override PartName="/ppt/slideLayouts/slideLayout22.xml" ContentType="application/vnd.openxmlformats-officedocument.presentationml.slideLayout+xml"/>
  <Override PartName="/ppt/slideLayouts/slideLayout46.xml" ContentType="application/vnd.openxmlformats-officedocument.presentationml.slideLayout+xml"/>
  <Override PartName="/ppt/slideLayouts/slideLayout76.xml" ContentType="application/vnd.openxmlformats-officedocument.presentationml.slideLayout+xml"/>
  <Override PartName="/ppt/slideLayouts/slideLayout19.xml" ContentType="application/vnd.openxmlformats-officedocument.presentationml.slideLayout+xml"/>
  <Override PartName="/ppt/slideLayouts/slideLayout55.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70.xml" ContentType="application/vnd.openxmlformats-officedocument.presentationml.slideLayout+xml"/>
  <Override PartName="/ppt/slideLayouts/slideLayout21.xml" ContentType="application/vnd.openxmlformats-officedocument.presentationml.slideLayout+xml"/>
  <Override PartName="/ppt/slides/slide15.xml" ContentType="application/vnd.openxmlformats-officedocument.presentationml.slide+xml"/>
  <Override PartName="/ppt/slides/slide26.xml" ContentType="application/vnd.openxmlformats-officedocument.presentationml.slide+xml"/>
  <Override PartName="/ppt/slideLayouts/slideLayout5.xml" ContentType="application/vnd.openxmlformats-officedocument.presentationml.slideLayout+xml"/>
  <Override PartName="/ppt/slideLayouts/slideLayout57.xml" ContentType="application/vnd.openxmlformats-officedocument.presentationml.slideLayout+xml"/>
  <Override PartName="/ppt/slideLayouts/slideLayout47.xml" ContentType="application/vnd.openxmlformats-officedocument.presentationml.slideLayout+xml"/>
  <Override PartName="/ppt/slideLayouts/slideLayout2.xml" ContentType="application/vnd.openxmlformats-officedocument.presentationml.slideLayout+xml"/>
  <Override PartName="/ppt/slideLayouts/slideLayout71.xml" ContentType="application/vnd.openxmlformats-officedocument.presentationml.slideLayout+xml"/>
  <Override PartName="/ppt/slideLayouts/slideLayout18.xml" ContentType="application/vnd.openxmlformats-officedocument.presentationml.slideLayout+xml"/>
  <Override PartName="/ppt/slides/slide14.xml" ContentType="application/vnd.openxmlformats-officedocument.presentationml.slide+xml"/>
  <Override PartName="/ppt/slides/slide25.xml" ContentType="application/vnd.openxmlformats-officedocument.presentationml.slide+xml"/>
  <Override PartName="/ppt/slideLayouts/slideLayout31.xml" ContentType="application/vnd.openxmlformats-officedocument.presentationml.slideLayout+xml"/>
  <Override PartName="/ppt/slides/slide7.xml" ContentType="application/vnd.openxmlformats-officedocument.presentationml.slide+xml"/>
  <Override PartName="/ppt/slideLayouts/slideLayout20.xml" ContentType="application/vnd.openxmlformats-officedocument.presentationml.slideLayout+xml"/>
  <Override PartName="/ppt/slideLayouts/slideLayout1.xml" ContentType="application/vnd.openxmlformats-officedocument.presentationml.slideLayout+xml"/>
  <Override PartName="/ppt/slideLayouts/slideLayout77.xml" ContentType="application/vnd.openxmlformats-officedocument.presentationml.slideLayout+xml"/>
  <Override PartName="/ppt/slideLayouts/slideLayout17.xml" ContentType="application/vnd.openxmlformats-officedocument.presentationml.slideLayout+xml"/>
  <Override PartName="/ppt/slideLayouts/slideLayout59.xml" ContentType="application/vnd.openxmlformats-officedocument.presentationml.slideLayout+xml"/>
  <Override PartName="/ppt/slides/slide19.xml" ContentType="application/vnd.openxmlformats-officedocument.presentationml.slide+xml"/>
  <Override PartName="/ppt/slides/slide46.xml" ContentType="application/vnd.openxmlformats-officedocument.presentationml.slide+xml"/>
  <Override PartName="/ppt/slideLayouts/slideLayout73.xml" ContentType="application/vnd.openxmlformats-officedocument.presentationml.slideLayout+xml"/>
  <Override PartName="/ppt/slideLayouts/slideLayout16.xml" ContentType="application/vnd.openxmlformats-officedocument.presentationml.slideLayout+xml"/>
  <Override PartName="/ppt/slideLayouts/slideLayout60.xml" ContentType="application/vnd.openxmlformats-officedocument.presentationml.slideLayout+xml"/>
  <Override PartName="/ppt/slideLayouts/slideLayout42.xml" ContentType="application/vnd.openxmlformats-officedocument.presentationml.slideLayout+xml"/>
  <Override PartName="/ppt/slideLayouts/slideLayout15.xml" ContentType="application/vnd.openxmlformats-officedocument.presentationml.slideLayout+xml"/>
  <Override PartName="/ppt/slideLayouts/slideLayout65.xml" ContentType="application/vnd.openxmlformats-officedocument.presentationml.slideLayout+xml"/>
  <Override PartName="/ppt/slideLayouts/slideLayout49.xml" ContentType="application/vnd.openxmlformats-officedocument.presentationml.slideLayout+xml"/>
  <Override PartName="/ppt/slideLayouts/slideLayout34.xml" ContentType="application/vnd.openxmlformats-officedocument.presentationml.slideLayout+xml"/>
  <Override PartName="/ppt/slideLayouts/slideLayout78.xml" ContentType="application/vnd.openxmlformats-officedocument.presentationml.slideLayout+xml"/>
  <Override PartName="/ppt/slideLayouts/slideLayout14.xml" ContentType="application/vnd.openxmlformats-officedocument.presentationml.slideLayout+xml"/>
  <Override PartName="/ppt/slides/slide11.xml" ContentType="application/vnd.openxmlformats-officedocument.presentationml.slide+xml"/>
  <Override PartName="/ppt/slides/slide23.xml" ContentType="application/vnd.openxmlformats-officedocument.presentationml.slide+xml"/>
  <Override PartName="/ppt/slides/slide43.xml" ContentType="application/vnd.openxmlformats-officedocument.presentationml.slide+xml"/>
  <Override PartName="/ppt/slideLayouts/slideLayout74.xml" ContentType="application/vnd.openxmlformats-officedocument.presentationml.slideLayout+xml"/>
  <Override PartName="/ppt/slideLayouts/slideLayout50.xml" ContentType="application/vnd.openxmlformats-officedocument.presentationml.slideLayout+xml"/>
  <Override PartName="/ppt/slideLayouts/slideLayout44.xml" ContentType="application/vnd.openxmlformats-officedocument.presentationml.slideLayout+xml"/>
  <Override PartName="/ppt/slideLayouts/slideLayout79.xml" ContentType="application/vnd.openxmlformats-officedocument.presentationml.slideLayout+xml"/>
  <Override PartName="/ppt/slideLayouts/slideLayout13.xml" ContentType="application/vnd.openxmlformats-officedocument.presentationml.slideLayout+xml"/>
  <Override PartName="/ppt/slideLayouts/slideLayout62.xml" ContentType="application/vnd.openxmlformats-officedocument.presentationml.slideLayout+xml"/>
  <Override PartName="/ppt/slides/slide18.xml" ContentType="application/vnd.openxmlformats-officedocument.presentationml.slide+xml"/>
  <Override PartName="/ppt/slideLayouts/slideLayout36.xml" ContentType="application/vnd.openxmlformats-officedocument.presentationml.slideLayout+xml"/>
  <Override PartName="/ppt/slideLayouts/slideLayout75.xml" ContentType="application/vnd.openxmlformats-officedocument.presentationml.slideLayout+xml"/>
  <Override PartName="/ppt/slideLayouts/slideLayout12.xml" ContentType="application/vnd.openxmlformats-officedocument.presentationml.slideLayout+xml"/>
  <Override PartName="/ppt/slideLayouts/slideLayout63.xml" ContentType="application/vnd.openxmlformats-officedocument.presentationml.slideLayout+xml"/>
  <Override PartName="/ppt/slideLayouts/slideLayout80.xml" ContentType="application/vnd.openxmlformats-officedocument.presentationml.slideLayout+xml"/>
  <Override PartName="/ppt/slideLayouts/slideLayout11.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Layouts/slideLayout90.xml" ContentType="application/vnd.openxmlformats-officedocument.presentationml.slideLayout+xml"/>
  <Override PartName="/ppt/slideLayouts/slideLayout89.xml" ContentType="application/vnd.openxmlformats-officedocument.presentationml.slideLayout+xml"/>
  <Override PartName="/ppt/slideLayouts/slideLayout88.xml" ContentType="application/vnd.openxmlformats-officedocument.presentationml.slideLayout+xml"/>
  <Override PartName="/ppt/slideLayouts/slideLayout85.xml" ContentType="application/vnd.openxmlformats-officedocument.presentationml.slideLayout+xml"/>
  <Override PartName="/ppt/slides/slide6.xml" ContentType="application/vnd.openxmlformats-officedocument.presentationml.slide+xml"/>
  <Override PartName="/ppt/theme/theme3.xml" ContentType="application/vnd.openxmlformats-officedocument.theme+xml"/>
  <Override PartName="/ppt/slideLayouts/slideLayout93.xml" ContentType="application/vnd.openxmlformats-officedocument.presentationml.slideLayout+xml"/>
  <Override PartName="/ppt/slideLayouts/slideLayout92.xml" ContentType="application/vnd.openxmlformats-officedocument.presentationml.slideLayout+xml"/>
  <Override PartName="/ppt/slides/slide2.xml" ContentType="application/vnd.openxmlformats-officedocument.presentationml.slide+xml"/>
  <Override PartName="/ppt/slideLayouts/slideLayout96.xml" ContentType="application/vnd.openxmlformats-officedocument.presentationml.slideLayout+xml"/>
  <Override PartName="/ppt/slideLayouts/slideLayout95.xml" ContentType="application/vnd.openxmlformats-officedocument.presentationml.slideLayout+xml"/>
  <Override PartName="/ppt/slides/slide1.xml" ContentType="application/vnd.openxmlformats-officedocument.presentationml.slide+xml"/>
  <Override PartName="/ppt/theme/theme4.xml" ContentType="application/vnd.openxmlformats-officedocument.theme+xml"/>
  <Override PartName="/ppt/slideLayouts/slideLayout99.xml" ContentType="application/vnd.openxmlformats-officedocument.presentationml.slideLayout+xml"/>
  <Override PartName="/ppt/slideLayouts/slideLayout98.xml" ContentType="application/vnd.openxmlformats-officedocument.presentationml.slideLayout+xml"/>
  <Override PartName="/ppt/slideMasters/slideMaster3.xml" ContentType="application/vnd.openxmlformats-officedocument.presentationml.slideMaster+xml"/>
  <Override PartName="/ppt/slideLayouts/slideLayout102.xml" ContentType="application/vnd.openxmlformats-officedocument.presentationml.slideLayout+xml"/>
  <Override PartName="/ppt/slideLayouts/slideLayout101.xml" ContentType="application/vnd.openxmlformats-officedocument.presentationml.slideLayout+xml"/>
  <Override PartName="/ppt/slideMasters/slideMaster1.xml" ContentType="application/vnd.openxmlformats-officedocument.presentationml.slideMaster+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&#65279;<?xml version="1.0" encoding="utf-8" standalone="yes"?><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0" r:id="rId2"/>
    <p:sldMasterId id="2147483681" r:id="rId1"/>
    <p:sldMasterId id="2147483763" r:id="rId5"/>
    <p:sldMasterId id="2147483773" r:id="rId4"/>
    <p:sldMasterId id="2147483781" r:id="rId3"/>
  </p:sldMasterIdLst>
  <p:notesMasterIdLst>
    <p:notesMasterId r:id="rId53"/>
  </p:notesMasterIdLst>
  <p:handoutMasterIdLst>
    <p:handoutMasterId r:id="rId54"/>
  </p:handoutMasterIdLst>
  <p:sldIdLst>
    <p:sldId id="273" r:id="rId13"/>
    <p:sldId id="314" r:id="rId18"/>
    <p:sldId id="1053" r:id="rId26"/>
    <p:sldId id="315" r:id="rId39"/>
    <p:sldId id="688" r:id="rId21"/>
    <p:sldId id="1054" r:id="rId34"/>
    <p:sldId id="613" r:id="rId42"/>
    <p:sldId id="983" r:id="rId47"/>
    <p:sldId id="984" r:id="rId50"/>
    <p:sldId id="985" r:id="rId7"/>
    <p:sldId id="687" r:id="rId12"/>
    <p:sldId id="995" r:id="rId17"/>
    <p:sldId id="996" r:id="rId25"/>
    <p:sldId id="1055" r:id="rId33"/>
    <p:sldId id="1001" r:id="rId38"/>
    <p:sldId id="1002" r:id="rId46"/>
    <p:sldId id="1034" r:id="rId16"/>
    <p:sldId id="1035" r:id="rId20"/>
    <p:sldId id="1056" r:id="rId29"/>
    <p:sldId id="1042" r:id="rId41"/>
    <p:sldId id="656" r:id="rId6"/>
    <p:sldId id="1061" r:id="rId11"/>
    <p:sldId id="1062" r:id="rId24"/>
    <p:sldId id="1048" r:id="rId32"/>
    <p:sldId id="1057" r:id="rId37"/>
    <p:sldId id="1058" r:id="rId40"/>
    <p:sldId id="1059" r:id="rId45"/>
    <p:sldId id="1060" r:id="rId15"/>
    <p:sldId id="991" r:id="rId23"/>
    <p:sldId id="670" r:id="rId28"/>
    <p:sldId id="671" r:id="rId36"/>
    <p:sldId id="672" r:id="rId49"/>
    <p:sldId id="673" r:id="rId10"/>
    <p:sldId id="674" r:id="rId19"/>
    <p:sldId id="675" r:id="rId31"/>
    <p:sldId id="676" r:id="rId44"/>
    <p:sldId id="677" r:id="rId52"/>
    <p:sldId id="678" r:id="rId9"/>
    <p:sldId id="679" r:id="rId14"/>
    <p:sldId id="680" r:id="rId22"/>
    <p:sldId id="681" r:id="rId27"/>
    <p:sldId id="682" r:id="rId30"/>
    <p:sldId id="683" r:id="rId35"/>
    <p:sldId id="604" r:id="rId43"/>
    <p:sldId id="620" r:id="rId48"/>
    <p:sldId id="1013" r:id="rId8"/>
    <p:sldId id="605" r:id="rId51"/>
  </p:sldIdLst>
  <p:sldSz cx="9144000" cy="6858000" type="screen4x3"/>
  <p:notesSz cx="6858000" cy="9144000"/>
  <p:defaultTextStyle>
    <a:defPPr defTabSz="914400">
      <a:defRPr lang="en-US" dirty="0"/>
    </a:defPPr>
    <a:lvl1pPr marL="0" rtl="0" algn="l" defTabSz="914400">
      <a:defRPr sz="1800" kern="1200" dirty="0">
        <a:solidFill>
          <a:schemeClr val="tx1"/>
        </a:solidFill>
        <a:latin typeface="+mn-lt"/>
        <a:ea typeface="+mn-ea"/>
        <a:cs typeface="+mn-cs"/>
      </a:defRPr>
    </a:lvl1pPr>
    <a:lvl2pPr marL="457200" rtl="0" algn="l" defTabSz="914400">
      <a:defRPr sz="1800" kern="1200" dirty="0">
        <a:solidFill>
          <a:schemeClr val="tx1"/>
        </a:solidFill>
        <a:latin typeface="+mn-lt"/>
        <a:ea typeface="+mn-ea"/>
        <a:cs typeface="+mn-cs"/>
      </a:defRPr>
    </a:lvl2pPr>
    <a:lvl3pPr marL="914400" rtl="0" algn="l" defTabSz="914400">
      <a:defRPr sz="1800" kern="1200" dirty="0">
        <a:solidFill>
          <a:schemeClr val="tx1"/>
        </a:solidFill>
        <a:latin typeface="+mn-lt"/>
        <a:ea typeface="+mn-ea"/>
        <a:cs typeface="+mn-cs"/>
      </a:defRPr>
    </a:lvl3pPr>
    <a:lvl4pPr marL="1371600" rtl="0" algn="l" defTabSz="914400">
      <a:defRPr sz="1800" kern="1200" dirty="0">
        <a:solidFill>
          <a:schemeClr val="tx1"/>
        </a:solidFill>
        <a:latin typeface="+mn-lt"/>
        <a:ea typeface="+mn-ea"/>
        <a:cs typeface="+mn-cs"/>
      </a:defRPr>
    </a:lvl4pPr>
    <a:lvl5pPr marL="1828800" rtl="0" algn="l" defTabSz="914400">
      <a:defRPr sz="1800" kern="1200" dirty="0">
        <a:solidFill>
          <a:schemeClr val="tx1"/>
        </a:solidFill>
        <a:latin typeface="+mn-lt"/>
        <a:ea typeface="+mn-ea"/>
        <a:cs typeface="+mn-cs"/>
      </a:defRPr>
    </a:lvl5pPr>
    <a:lvl6pPr marL="2286000" rtl="0" algn="l" defTabSz="914400">
      <a:defRPr sz="1800" kern="1200" dirty="0">
        <a:solidFill>
          <a:schemeClr val="tx1"/>
        </a:solidFill>
        <a:latin typeface="+mn-lt"/>
        <a:ea typeface="+mn-ea"/>
        <a:cs typeface="+mn-cs"/>
      </a:defRPr>
    </a:lvl6pPr>
    <a:lvl7pPr marL="2743200" rtl="0" algn="l" defTabSz="914400">
      <a:defRPr sz="1800" kern="1200" dirty="0">
        <a:solidFill>
          <a:schemeClr val="tx1"/>
        </a:solidFill>
        <a:latin typeface="+mn-lt"/>
        <a:ea typeface="+mn-ea"/>
        <a:cs typeface="+mn-cs"/>
      </a:defRPr>
    </a:lvl7pPr>
    <a:lvl8pPr marL="3200400" rtl="0" algn="l" defTabSz="914400">
      <a:defRPr sz="1800" kern="1200" dirty="0">
        <a:solidFill>
          <a:schemeClr val="tx1"/>
        </a:solidFill>
        <a:latin typeface="+mn-lt"/>
        <a:ea typeface="+mn-ea"/>
        <a:cs typeface="+mn-cs"/>
      </a:defRPr>
    </a:lvl8pPr>
    <a:lvl9pPr marL="3657600" rtl="0" algn="l" defTabSz="914400">
      <a:defRPr sz="1800" kern="1200" dirty="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FFCC"/>
    <a:srgbClr val="D60093"/>
    <a:srgbClr val="009900"/>
    <a:srgbClr val="66FF33"/>
    <a:srgbClr val="0066CC"/>
    <a:srgbClr val="FF3399"/>
    <a:srgbClr val="008000"/>
    <a:srgbClr val="996600"/>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96"/>
    <p:restoredTop sz="95071"/>
  </p:normalViewPr>
  <p:slideViewPr>
    <p:cSldViewPr>
      <p:cViewPr varScale="1">
        <p:scale>
          <a:sx n="55" d="100"/>
          <a:sy n="55" d="100"/>
        </p:scale>
        <p:origin x="1349" y="45"/>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40" d="100"/>
        <a:sy n="140" d="100"/>
      </p:scale>
      <p:origin x="0" y="-124528"/>
    </p:cViewPr>
  </p:sorterViewPr>
  <p:notesViewPr>
    <p:cSldViewPr>
      <p:cViewPr varScale="1">
        <p:scale>
          <a:sx n="60" d="100"/>
          <a:sy n="60" d="100"/>
        </p:scale>
        <p:origin x="2381" y="62"/>
      </p:cViewPr>
      <p:guideLst>
        <p:guide orient="horz" pos="2880"/>
        <p:guide pos="2160"/>
      </p:guideLst>
    </p:cSldViewPr>
  </p:notesViewPr>
  <p:gridSpacing cx="72008" cy="72008"/>
</p:viewPr>
</file>

<file path=ppt/_rels/presentation.xml.rels>&#65279;<?xml version="1.0" encoding="utf-8" standalone="yes"?><Relationships xmlns="http://schemas.openxmlformats.org/package/2006/relationships"><Relationship Id="rId13" Type="http://schemas.openxmlformats.org/officeDocument/2006/relationships/slide" Target="slides/slide1.xml" /><Relationship Id="rId18" Type="http://schemas.openxmlformats.org/officeDocument/2006/relationships/slide" Target="slides/slide2.xml" /><Relationship Id="rId26" Type="http://schemas.openxmlformats.org/officeDocument/2006/relationships/slide" Target="slides/slide3.xml" /><Relationship Id="rId39" Type="http://schemas.openxmlformats.org/officeDocument/2006/relationships/slide" Target="slides/slide4.xml" /><Relationship Id="rId21" Type="http://schemas.openxmlformats.org/officeDocument/2006/relationships/slide" Target="slides/slide5.xml" /><Relationship Id="rId34" Type="http://schemas.openxmlformats.org/officeDocument/2006/relationships/slide" Target="slides/slide6.xml" /><Relationship Id="rId42" Type="http://schemas.openxmlformats.org/officeDocument/2006/relationships/slide" Target="slides/slide7.xml" /><Relationship Id="rId47" Type="http://schemas.openxmlformats.org/officeDocument/2006/relationships/slide" Target="slides/slide8.xml" /><Relationship Id="rId50" Type="http://schemas.openxmlformats.org/officeDocument/2006/relationships/slide" Target="slides/slide9.xml" /><Relationship Id="rId55" Type="http://schemas.openxmlformats.org/officeDocument/2006/relationships/presProps" Target="presProps.xml" /><Relationship Id="rId7" Type="http://schemas.openxmlformats.org/officeDocument/2006/relationships/slide" Target="slides/slide10.xml" /><Relationship Id="rId12" Type="http://schemas.openxmlformats.org/officeDocument/2006/relationships/slide" Target="slides/slide11.xml" /><Relationship Id="rId17" Type="http://schemas.openxmlformats.org/officeDocument/2006/relationships/slide" Target="slides/slide12.xml" /><Relationship Id="rId25" Type="http://schemas.openxmlformats.org/officeDocument/2006/relationships/slide" Target="slides/slide13.xml" /><Relationship Id="rId33" Type="http://schemas.openxmlformats.org/officeDocument/2006/relationships/slide" Target="slides/slide14.xml" /><Relationship Id="rId38" Type="http://schemas.openxmlformats.org/officeDocument/2006/relationships/slide" Target="slides/slide15.xml" /><Relationship Id="rId46" Type="http://schemas.openxmlformats.org/officeDocument/2006/relationships/slide" Target="slides/slide16.xml" /><Relationship Id="rId2" Type="http://schemas.openxmlformats.org/officeDocument/2006/relationships/slideMaster" Target="slideMasters/slideMaster1.xml" /><Relationship Id="rId16" Type="http://schemas.openxmlformats.org/officeDocument/2006/relationships/slide" Target="slides/slide17.xml" /><Relationship Id="rId20" Type="http://schemas.openxmlformats.org/officeDocument/2006/relationships/slide" Target="slides/slide18.xml" /><Relationship Id="rId29" Type="http://schemas.openxmlformats.org/officeDocument/2006/relationships/slide" Target="slides/slide19.xml" /><Relationship Id="rId41" Type="http://schemas.openxmlformats.org/officeDocument/2006/relationships/slide" Target="slides/slide20.xml" /><Relationship Id="rId54" Type="http://schemas.openxmlformats.org/officeDocument/2006/relationships/handoutMaster" Target="handoutMasters/handoutMaster1.xml" /><Relationship Id="rId1" Type="http://schemas.openxmlformats.org/officeDocument/2006/relationships/slideMaster" Target="slideMasters/slideMaster2.xml" /><Relationship Id="rId6" Type="http://schemas.openxmlformats.org/officeDocument/2006/relationships/slide" Target="slides/slide21.xml" /><Relationship Id="rId11" Type="http://schemas.openxmlformats.org/officeDocument/2006/relationships/slide" Target="slides/slide22.xml" /><Relationship Id="rId24" Type="http://schemas.openxmlformats.org/officeDocument/2006/relationships/slide" Target="slides/slide23.xml" /><Relationship Id="rId32" Type="http://schemas.openxmlformats.org/officeDocument/2006/relationships/slide" Target="slides/slide24.xml" /><Relationship Id="rId37" Type="http://schemas.openxmlformats.org/officeDocument/2006/relationships/slide" Target="slides/slide25.xml" /><Relationship Id="rId40" Type="http://schemas.openxmlformats.org/officeDocument/2006/relationships/slide" Target="slides/slide26.xml" /><Relationship Id="rId45" Type="http://schemas.openxmlformats.org/officeDocument/2006/relationships/slide" Target="slides/slide27.xml" /><Relationship Id="rId53" Type="http://schemas.openxmlformats.org/officeDocument/2006/relationships/notesMaster" Target="notesMasters/notesMaster1.xml" /><Relationship Id="rId58" Type="http://schemas.openxmlformats.org/officeDocument/2006/relationships/tableStyles" Target="tableStyles.xml" /><Relationship Id="rId5" Type="http://schemas.openxmlformats.org/officeDocument/2006/relationships/slideMaster" Target="slideMasters/slideMaster3.xml" /><Relationship Id="rId15" Type="http://schemas.openxmlformats.org/officeDocument/2006/relationships/slide" Target="slides/slide28.xml" /><Relationship Id="rId23" Type="http://schemas.openxmlformats.org/officeDocument/2006/relationships/slide" Target="slides/slide29.xml" /><Relationship Id="rId28" Type="http://schemas.openxmlformats.org/officeDocument/2006/relationships/slide" Target="slides/slide30.xml" /><Relationship Id="rId36" Type="http://schemas.openxmlformats.org/officeDocument/2006/relationships/slide" Target="slides/slide31.xml" /><Relationship Id="rId49" Type="http://schemas.openxmlformats.org/officeDocument/2006/relationships/slide" Target="slides/slide32.xml" /><Relationship Id="rId57" Type="http://schemas.openxmlformats.org/officeDocument/2006/relationships/theme" Target="theme/theme1.xml" /><Relationship Id="rId10" Type="http://schemas.openxmlformats.org/officeDocument/2006/relationships/slide" Target="slides/slide33.xml" /><Relationship Id="rId19" Type="http://schemas.openxmlformats.org/officeDocument/2006/relationships/slide" Target="slides/slide34.xml" /><Relationship Id="rId31" Type="http://schemas.openxmlformats.org/officeDocument/2006/relationships/slide" Target="slides/slide35.xml" /><Relationship Id="rId44" Type="http://schemas.openxmlformats.org/officeDocument/2006/relationships/slide" Target="slides/slide36.xml" /><Relationship Id="rId52" Type="http://schemas.openxmlformats.org/officeDocument/2006/relationships/slide" Target="slides/slide37.xml" /><Relationship Id="rId4" Type="http://schemas.openxmlformats.org/officeDocument/2006/relationships/slideMaster" Target="slideMasters/slideMaster4.xml" /><Relationship Id="rId9" Type="http://schemas.openxmlformats.org/officeDocument/2006/relationships/slide" Target="slides/slide38.xml" /><Relationship Id="rId14" Type="http://schemas.openxmlformats.org/officeDocument/2006/relationships/slide" Target="slides/slide39.xml" /><Relationship Id="rId22" Type="http://schemas.openxmlformats.org/officeDocument/2006/relationships/slide" Target="slides/slide40.xml" /><Relationship Id="rId27" Type="http://schemas.openxmlformats.org/officeDocument/2006/relationships/slide" Target="slides/slide41.xml" /><Relationship Id="rId30" Type="http://schemas.openxmlformats.org/officeDocument/2006/relationships/slide" Target="slides/slide42.xml" /><Relationship Id="rId35" Type="http://schemas.openxmlformats.org/officeDocument/2006/relationships/slide" Target="slides/slide43.xml" /><Relationship Id="rId43" Type="http://schemas.openxmlformats.org/officeDocument/2006/relationships/slide" Target="slides/slide44.xml" /><Relationship Id="rId48" Type="http://schemas.openxmlformats.org/officeDocument/2006/relationships/slide" Target="slides/slide45.xml" /><Relationship Id="rId56" Type="http://schemas.openxmlformats.org/officeDocument/2006/relationships/viewProps" Target="viewProps.xml" /><Relationship Id="rId8" Type="http://schemas.openxmlformats.org/officeDocument/2006/relationships/slide" Target="slides/slide46.xml" /><Relationship Id="rId51" Type="http://schemas.openxmlformats.org/officeDocument/2006/relationships/slide" Target="slides/slide47.xml" /><Relationship Id="rId3" Type="http://schemas.openxmlformats.org/officeDocument/2006/relationships/slideMaster" Target="slideMasters/slideMaster5.xml" /></Relationships>
</file>

<file path=ppt/handoutMasters/_rels/handoutMaster1.xml.rels>&#65279;<?xml version="1.0" encoding="utf-8" standalone="yes"?><Relationships xmlns="http://schemas.openxmlformats.org/package/2006/relationships"><Relationship Id="rId1" Type="http://schemas.openxmlformats.org/officeDocument/2006/relationships/theme" Target="../theme/theme7.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white">
          <a:xfrm>
            <a:off x="0" y="0"/>
            <a:ext cx="2971800" cy="457200"/>
          </a:xfrm>
          <a:prstGeom prst="rect">
            <a:avLst/>
          </a:prstGeom>
          <a:ln>
            <a:headEnd type="none"/>
            <a:tailEnd type="none"/>
          </a:ln>
        </p:spPr>
        <p:txBody>
          <a:bodyPr lIns="91440" tIns="45720" rIns="91440" bIns="45720" wrap="square"/>
          <a:lstStyle>
            <a:lvl1pPr algn="l">
              <a:defRPr sz="1200" dirty="0"/>
            </a:lvl1pPr>
          </a:lstStyle>
          <a:p>
            <a:pPr/>
            <a:endParaRPr lang="en-US" dirty="0"/>
          </a:p>
        </p:txBody>
      </p:sp>
      <p:sp>
        <p:nvSpPr>
          <p:cNvPr id="3" name="Date Placeholder 2"/>
          <p:cNvSpPr>
            <a:spLocks noGrp="1"/>
          </p:cNvSpPr>
          <p:nvPr>
            <p:ph type="dt" sz="quarter" idx="1"/>
          </p:nvPr>
        </p:nvSpPr>
        <p:spPr bwMode="white">
          <a:xfrm>
            <a:off x="3884613" y="0"/>
            <a:ext cx="2971800" cy="457200"/>
          </a:xfrm>
          <a:prstGeom prst="rect">
            <a:avLst/>
          </a:prstGeom>
          <a:ln>
            <a:headEnd type="none"/>
            <a:tailEnd type="none"/>
          </a:ln>
        </p:spPr>
        <p:txBody>
          <a:bodyPr lIns="91440" tIns="45720" rIns="91440" bIns="45720" wrap="square"/>
          <a:lstStyle>
            <a:lvl1pPr algn="r">
              <a:defRPr sz="1200" dirty="0"/>
            </a:lvl1pPr>
          </a:lstStyle>
          <a:p>
            <a:pPr/>
            <a:fld id="{44CBB230-9A77-45D9-B87B-7588A7E943F6}" type="datetimeFigureOut">
              <a:rPr lang="en-US" dirty="0"/>
              <a:t>6/21/2023</a:t>
            </a:fld>
            <a:endParaRPr lang="en-US" dirty="0"/>
          </a:p>
        </p:txBody>
      </p:sp>
      <p:sp>
        <p:nvSpPr>
          <p:cNvPr id="4" name="Footer Placeholder 3"/>
          <p:cNvSpPr>
            <a:spLocks noGrp="1"/>
          </p:cNvSpPr>
          <p:nvPr>
            <p:ph type="ftr" sz="quarter" idx="2"/>
          </p:nvPr>
        </p:nvSpPr>
        <p:spPr bwMode="white">
          <a:xfrm>
            <a:off x="0" y="8685213"/>
            <a:ext cx="2971800" cy="457200"/>
          </a:xfrm>
          <a:prstGeom prst="rect">
            <a:avLst/>
          </a:prstGeom>
          <a:ln>
            <a:headEnd type="none"/>
            <a:tailEnd type="none"/>
          </a:ln>
        </p:spPr>
        <p:txBody>
          <a:bodyPr lIns="91440" tIns="45720" rIns="91440" bIns="45720" anchor="b" wrap="square"/>
          <a:lstStyle>
            <a:lvl1pPr algn="l">
              <a:defRPr sz="1200" dirty="0"/>
            </a:lvl1pPr>
          </a:lstStyle>
          <a:p>
            <a:pPr/>
            <a:endParaRPr lang="en-US" dirty="0"/>
          </a:p>
        </p:txBody>
      </p:sp>
      <p:sp>
        <p:nvSpPr>
          <p:cNvPr id="5" name="Slide Number Placeholder 4"/>
          <p:cNvSpPr>
            <a:spLocks noGrp="1"/>
          </p:cNvSpPr>
          <p:nvPr>
            <p:ph type="sldNum" sz="quarter" idx="3"/>
          </p:nvPr>
        </p:nvSpPr>
        <p:spPr bwMode="white">
          <a:xfrm>
            <a:off x="3884613" y="8685213"/>
            <a:ext cx="2971800" cy="457200"/>
          </a:xfrm>
          <a:prstGeom prst="rect">
            <a:avLst/>
          </a:prstGeom>
          <a:ln>
            <a:headEnd type="none"/>
            <a:tailEnd type="none"/>
          </a:ln>
        </p:spPr>
        <p:txBody>
          <a:bodyPr lIns="91440" tIns="45720" rIns="91440" bIns="45720" anchor="b" wrap="square"/>
          <a:lstStyle>
            <a:lvl1pPr algn="r">
              <a:defRPr sz="1200" dirty="0"/>
            </a:lvl1pPr>
          </a:lstStyle>
          <a:p>
            <a:pPr/>
            <a:fld id="{A0127D39-CD8C-4489-ADC8-3D026E5AFF53}" type="slidenum">
              <a:rPr lang="en-US" dirty="0"/>
              <a:t>‹#›</a:t>
            </a:fld>
            <a:endParaRPr lang="en-US" dirty="0"/>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24.gif>
</file>

<file path=ppt/media/image25.png>
</file>

<file path=ppt/media/image26.jpeg>
</file>

<file path=ppt/media/image27.jpeg>
</file>

<file path=ppt/media/image28.png>
</file>

<file path=ppt/media/image29.png>
</file>

<file path=ppt/media/image3.png>
</file>

<file path=ppt/media/image30.png>
</file>

<file path=ppt/media/image31.png>
</file>

<file path=ppt/media/image32.png>
</file>

<file path=ppt/media/image33.jpeg>
</file>

<file path=ppt/media/image34.jfi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gif>
</file>

<file path=ppt/media/image44.gif>
</file>

<file path=ppt/media/image45.gif>
</file>

<file path=ppt/media/image46.png>
</file>

<file path=ppt/media/image47.png>
</file>

<file path=ppt/media/image48.png>
</file>

<file path=ppt/media/image49.png>
</file>

<file path=ppt/media/image5.png>
</file>

<file path=ppt/media/image50.JPG>
</file>

<file path=ppt/media/image51.jpg>
</file>

<file path=ppt/media/image52.JPG>
</file>

<file path=ppt/media/image53.png>
</file>

<file path=ppt/media/image54.jpeg>
</file>

<file path=ppt/media/image6.png>
</file>

<file path=ppt/media/image7.png>
</file>

<file path=ppt/media/image8.png>
</file>

<file path=ppt/media/image9.png>
</file>

<file path=ppt/notesMasters/_rels/notesMaster1.xml.rels>&#65279;<?xml version="1.0" encoding="utf-8" standalone="yes"?><Relationships xmlns="http://schemas.openxmlformats.org/package/2006/relationships"><Relationship Id="rId1" Type="http://schemas.openxmlformats.org/officeDocument/2006/relationships/theme" Target="../theme/theme6.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white">
          <a:xfrm>
            <a:off x="0" y="0"/>
            <a:ext cx="2971800" cy="457200"/>
          </a:xfrm>
          <a:prstGeom prst="rect">
            <a:avLst/>
          </a:prstGeom>
          <a:ln>
            <a:headEnd type="none"/>
            <a:tailEnd type="none"/>
          </a:ln>
        </p:spPr>
        <p:txBody>
          <a:bodyPr lIns="91440" tIns="45720" rIns="91440" bIns="45720" wrap="square"/>
          <a:lstStyle>
            <a:lvl1pPr algn="l">
              <a:defRPr sz="1200" dirty="0"/>
            </a:lvl1pPr>
          </a:lstStyle>
          <a:p>
            <a:pPr/>
            <a:endParaRPr lang="en-US" dirty="0"/>
          </a:p>
        </p:txBody>
      </p:sp>
      <p:sp>
        <p:nvSpPr>
          <p:cNvPr id="3" name="Date Placeholder 2"/>
          <p:cNvSpPr>
            <a:spLocks noGrp="1"/>
          </p:cNvSpPr>
          <p:nvPr>
            <p:ph type="dt" idx="1"/>
          </p:nvPr>
        </p:nvSpPr>
        <p:spPr bwMode="white">
          <a:xfrm>
            <a:off x="3884613" y="0"/>
            <a:ext cx="2971800" cy="457200"/>
          </a:xfrm>
          <a:prstGeom prst="rect">
            <a:avLst/>
          </a:prstGeom>
          <a:ln>
            <a:headEnd type="none"/>
            <a:tailEnd type="none"/>
          </a:ln>
        </p:spPr>
        <p:txBody>
          <a:bodyPr lIns="91440" tIns="45720" rIns="91440" bIns="45720" wrap="square"/>
          <a:lstStyle>
            <a:lvl1pPr algn="r">
              <a:defRPr sz="1200" dirty="0"/>
            </a:lvl1pPr>
          </a:lstStyle>
          <a:p>
            <a:pPr/>
            <a:fld id="{2C31618B-1207-4E92-AFB7-598CCF462B36}" type="datetimeFigureOut">
              <a:rPr lang="en-US" dirty="0"/>
              <a:t>6/21/2023</a:t>
            </a:fld>
            <a:endParaRPr lang="en-US" dirty="0"/>
          </a:p>
        </p:txBody>
      </p:sp>
      <p:sp>
        <p:nvSpPr>
          <p:cNvPr id="4" name="Slide Image Placeholder 3"/>
          <p:cNvSpPr>
            <a:spLocks noChangeAspect="1" noGrp="1"/>
          </p:cNvSpPr>
          <p:nvPr>
            <p:ph type="sldImg" idx="2"/>
          </p:nvPr>
        </p:nvSpPr>
        <p:spPr bwMode="white">
          <a:xfrm>
            <a:off x="1143000" y="685800"/>
            <a:ext cx="4572000" cy="3429000"/>
          </a:xfrm>
          <a:prstGeom prst="rect">
            <a:avLst/>
          </a:prstGeom>
          <a:noFill/>
          <a:ln w="12700">
            <a:solidFill>
              <a:srgbClr val="000000"/>
            </a:solidFill>
            <a:headEnd type="none"/>
            <a:tailEnd type="none"/>
          </a:ln>
        </p:spPr>
        <p:txBody>
          <a:bodyPr lIns="91440" tIns="45720" rIns="91440" bIns="45720" anchor="ctr" wrap="square"/>
          <a:lstStyle/>
          <a:p>
            <a:pPr/>
            <a:endParaRPr lang="en-US" dirty="0"/>
          </a:p>
        </p:txBody>
      </p:sp>
      <p:sp>
        <p:nvSpPr>
          <p:cNvPr id="5" name="Notes Placeholder 4"/>
          <p:cNvSpPr>
            <a:spLocks noGrp="1"/>
          </p:cNvSpPr>
          <p:nvPr>
            <p:ph type="body" sz="quarter" idx="3"/>
          </p:nvPr>
        </p:nvSpPr>
        <p:spPr bwMode="white">
          <a:xfrm>
            <a:off x="685800" y="4343400"/>
            <a:ext cx="5486400" cy="4114800"/>
          </a:xfrm>
          <a:prstGeom prst="rect">
            <a:avLst/>
          </a:prstGeom>
          <a:ln>
            <a:headEnd type="none"/>
            <a:tailEnd type="none"/>
          </a:ln>
        </p:spPr>
        <p:txBody>
          <a:bodyPr lIns="91440" tIns="45720" rIns="91440" bIns="45720" wrap="square"/>
          <a:lstStyle/>
          <a:p>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US" dirty="0"/>
          </a:p>
        </p:txBody>
      </p:sp>
      <p:sp>
        <p:nvSpPr>
          <p:cNvPr id="6" name="Footer Placeholder 5"/>
          <p:cNvSpPr>
            <a:spLocks noGrp="1"/>
          </p:cNvSpPr>
          <p:nvPr>
            <p:ph type="ftr" sz="quarter" idx="4"/>
          </p:nvPr>
        </p:nvSpPr>
        <p:spPr bwMode="white">
          <a:xfrm>
            <a:off x="0" y="8685213"/>
            <a:ext cx="2971800" cy="457200"/>
          </a:xfrm>
          <a:prstGeom prst="rect">
            <a:avLst/>
          </a:prstGeom>
          <a:ln>
            <a:headEnd type="none"/>
            <a:tailEnd type="none"/>
          </a:ln>
        </p:spPr>
        <p:txBody>
          <a:bodyPr lIns="91440" tIns="45720" rIns="91440" bIns="45720" anchor="b" wrap="square"/>
          <a:lstStyle>
            <a:lvl1pPr algn="l">
              <a:defRPr sz="1200" dirty="0"/>
            </a:lvl1pPr>
          </a:lstStyle>
          <a:p>
            <a:pPr/>
            <a:endParaRPr lang="en-US" dirty="0"/>
          </a:p>
        </p:txBody>
      </p:sp>
      <p:sp>
        <p:nvSpPr>
          <p:cNvPr id="7" name="Slide Number Placeholder 6"/>
          <p:cNvSpPr>
            <a:spLocks noGrp="1"/>
          </p:cNvSpPr>
          <p:nvPr>
            <p:ph type="sldNum" sz="quarter" idx="5"/>
          </p:nvPr>
        </p:nvSpPr>
        <p:spPr bwMode="white">
          <a:xfrm>
            <a:off x="3884613" y="8685213"/>
            <a:ext cx="2971800" cy="457200"/>
          </a:xfrm>
          <a:prstGeom prst="rect">
            <a:avLst/>
          </a:prstGeom>
          <a:ln>
            <a:headEnd type="none"/>
            <a:tailEnd type="none"/>
          </a:ln>
        </p:spPr>
        <p:txBody>
          <a:bodyPr lIns="91440" tIns="45720" rIns="91440" bIns="45720" anchor="b" wrap="square"/>
          <a:lstStyle>
            <a:lvl1pPr algn="r">
              <a:defRPr sz="1200" dirty="0"/>
            </a:lvl1pPr>
          </a:lstStyle>
          <a:p>
            <a:pPr/>
            <a:fld id="{16422BE1-8C13-4E70-BCBA-F4B4A85D4A98}" type="slidenum">
              <a:rPr lang="en-US" dirty="0"/>
              <a:t>‹#›</a:t>
            </a:fld>
            <a:endParaRPr lang="en-US" dirty="0"/>
          </a:p>
        </p:txBody>
      </p:sp>
    </p:spTree>
  </p:cSld>
  <p:clrMap bg1="lt1" tx1="dk1" bg2="lt2" tx2="dk2" accent1="accent1" accent2="accent2" accent3="accent3" accent4="accent4" accent5="accent5" accent6="accent6" hlink="hlink" folHlink="folHlink"/>
  <p:notesStyle>
    <a:lvl1pPr marL="0" rtl="0" algn="l" defTabSz="914400">
      <a:defRPr sz="1200" kern="1200" dirty="0">
        <a:solidFill>
          <a:schemeClr val="dk1"/>
        </a:solidFill>
        <a:latin typeface="+mn-lt"/>
        <a:ea typeface="+mn-ea"/>
        <a:cs typeface="+mn-cs"/>
      </a:defRPr>
    </a:lvl1pPr>
    <a:lvl2pPr marL="457200" rtl="0" algn="l" defTabSz="914400">
      <a:defRPr sz="1200" kern="1200" dirty="0">
        <a:solidFill>
          <a:schemeClr val="dk1"/>
        </a:solidFill>
        <a:latin typeface="+mn-lt"/>
        <a:ea typeface="+mn-ea"/>
        <a:cs typeface="+mn-cs"/>
      </a:defRPr>
    </a:lvl2pPr>
    <a:lvl3pPr marL="914400" rtl="0" algn="l" defTabSz="914400">
      <a:defRPr sz="1200" kern="1200" dirty="0">
        <a:solidFill>
          <a:schemeClr val="dk1"/>
        </a:solidFill>
        <a:latin typeface="+mn-lt"/>
        <a:ea typeface="+mn-ea"/>
        <a:cs typeface="+mn-cs"/>
      </a:defRPr>
    </a:lvl3pPr>
    <a:lvl4pPr marL="1371600" rtl="0" algn="l" defTabSz="914400">
      <a:defRPr sz="1200" kern="1200" dirty="0">
        <a:solidFill>
          <a:schemeClr val="dk1"/>
        </a:solidFill>
        <a:latin typeface="+mn-lt"/>
        <a:ea typeface="+mn-ea"/>
        <a:cs typeface="+mn-cs"/>
      </a:defRPr>
    </a:lvl4pPr>
    <a:lvl5pPr marL="1828800" rtl="0" algn="l" defTabSz="914400">
      <a:defRPr sz="1200" kern="1200" dirty="0">
        <a:solidFill>
          <a:schemeClr val="dk1"/>
        </a:solidFill>
        <a:latin typeface="+mn-lt"/>
        <a:ea typeface="+mn-ea"/>
        <a:cs typeface="+mn-cs"/>
      </a:defRPr>
    </a:lvl5pPr>
    <a:lvl6pPr marL="2286000" rtl="0" algn="l" defTabSz="914400">
      <a:defRPr sz="1200" kern="1200" dirty="0">
        <a:solidFill>
          <a:schemeClr val="dk1"/>
        </a:solidFill>
        <a:latin typeface="+mn-lt"/>
        <a:ea typeface="+mn-ea"/>
        <a:cs typeface="+mn-cs"/>
      </a:defRPr>
    </a:lvl6pPr>
    <a:lvl7pPr marL="2743200" rtl="0" algn="l" defTabSz="914400">
      <a:defRPr sz="1200" kern="1200" dirty="0">
        <a:solidFill>
          <a:schemeClr val="dk1"/>
        </a:solidFill>
        <a:latin typeface="+mn-lt"/>
        <a:ea typeface="+mn-ea"/>
        <a:cs typeface="+mn-cs"/>
      </a:defRPr>
    </a:lvl7pPr>
    <a:lvl8pPr marL="3200400" rtl="0" algn="l" defTabSz="914400">
      <a:defRPr sz="1200" kern="1200" dirty="0">
        <a:solidFill>
          <a:schemeClr val="dk1"/>
        </a:solidFill>
        <a:latin typeface="+mn-lt"/>
        <a:ea typeface="+mn-ea"/>
        <a:cs typeface="+mn-cs"/>
      </a:defRPr>
    </a:lvl8pPr>
    <a:lvl9pPr marL="3657600" rtl="0" algn="l" defTabSz="914400">
      <a:defRPr sz="1200" kern="1200" dirty="0">
        <a:solidFill>
          <a:schemeClr val="dk1"/>
        </a:solidFill>
        <a:latin typeface="+mn-lt"/>
        <a:ea typeface="+mn-ea"/>
        <a:cs typeface="+mn-cs"/>
      </a:defRPr>
    </a:lvl9pPr>
  </p:notesStyle>
</p:notesMaster>
</file>

<file path=ppt/notesSlides/_rels/notesSlide1.xml.rels>&#65279;<?xml version="1.0" encoding="utf-8" standalone="yes"?><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10.xml.rels>&#65279;<?xml version="1.0" encoding="utf-8" standalone="yes"?><Relationships xmlns="http://schemas.openxmlformats.org/package/2006/relationships"><Relationship Id="rId2" Type="http://schemas.openxmlformats.org/officeDocument/2006/relationships/slide" Target="../slides/slide36.xml" /><Relationship Id="rId1" Type="http://schemas.openxmlformats.org/officeDocument/2006/relationships/notesMaster" Target="../notesMasters/notesMaster1.xml" /></Relationships>
</file>

<file path=ppt/notesSlides/_rels/notesSlide11.xml.rels>&#65279;<?xml version="1.0" encoding="utf-8" standalone="yes"?><Relationships xmlns="http://schemas.openxmlformats.org/package/2006/relationships"><Relationship Id="rId2" Type="http://schemas.openxmlformats.org/officeDocument/2006/relationships/slide" Target="../slides/slide37.xml" /><Relationship Id="rId1" Type="http://schemas.openxmlformats.org/officeDocument/2006/relationships/notesMaster" Target="../notesMasters/notesMaster1.xml" /></Relationships>
</file>

<file path=ppt/notesSlides/_rels/notesSlide12.xml.rels>&#65279;<?xml version="1.0" encoding="utf-8" standalone="yes"?><Relationships xmlns="http://schemas.openxmlformats.org/package/2006/relationships"><Relationship Id="rId2" Type="http://schemas.openxmlformats.org/officeDocument/2006/relationships/slide" Target="../slides/slide38.xml" /><Relationship Id="rId1" Type="http://schemas.openxmlformats.org/officeDocument/2006/relationships/notesMaster" Target="../notesMasters/notesMaster1.xml" /></Relationships>
</file>

<file path=ppt/notesSlides/_rels/notesSlide13.xml.rels>&#65279;<?xml version="1.0" encoding="utf-8" standalone="yes"?><Relationships xmlns="http://schemas.openxmlformats.org/package/2006/relationships"><Relationship Id="rId2" Type="http://schemas.openxmlformats.org/officeDocument/2006/relationships/slide" Target="../slides/slide39.xml" /><Relationship Id="rId1" Type="http://schemas.openxmlformats.org/officeDocument/2006/relationships/notesMaster" Target="../notesMasters/notesMaster1.xml" /></Relationships>
</file>

<file path=ppt/notesSlides/_rels/notesSlide14.xml.rels>&#65279;<?xml version="1.0" encoding="utf-8" standalone="yes"?><Relationships xmlns="http://schemas.openxmlformats.org/package/2006/relationships"><Relationship Id="rId2" Type="http://schemas.openxmlformats.org/officeDocument/2006/relationships/slide" Target="../slides/slide40.xml" /><Relationship Id="rId1" Type="http://schemas.openxmlformats.org/officeDocument/2006/relationships/notesMaster" Target="../notesMasters/notesMaster1.xml" /></Relationships>
</file>

<file path=ppt/notesSlides/_rels/notesSlide15.xml.rels>&#65279;<?xml version="1.0" encoding="utf-8" standalone="yes"?><Relationships xmlns="http://schemas.openxmlformats.org/package/2006/relationships"><Relationship Id="rId2" Type="http://schemas.openxmlformats.org/officeDocument/2006/relationships/slide" Target="../slides/slide41.xml" /><Relationship Id="rId1" Type="http://schemas.openxmlformats.org/officeDocument/2006/relationships/notesMaster" Target="../notesMasters/notesMaster1.xml" /></Relationships>
</file>

<file path=ppt/notesSlides/_rels/notesSlide16.xml.rels>&#65279;<?xml version="1.0" encoding="utf-8" standalone="yes"?><Relationships xmlns="http://schemas.openxmlformats.org/package/2006/relationships"><Relationship Id="rId2" Type="http://schemas.openxmlformats.org/officeDocument/2006/relationships/slide" Target="../slides/slide42.xml" /><Relationship Id="rId1" Type="http://schemas.openxmlformats.org/officeDocument/2006/relationships/notesMaster" Target="../notesMasters/notesMaster1.xml" /></Relationships>
</file>

<file path=ppt/notesSlides/_rels/notesSlide2.xml.rels>&#65279;<?xml version="1.0" encoding="utf-8" standalone="yes"?><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3.xml.rels>&#65279;<?xml version="1.0" encoding="utf-8" standalone="yes"?><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4.xml.rels>&#65279;<?xml version="1.0" encoding="utf-8" standalone="yes"?><Relationships xmlns="http://schemas.openxmlformats.org/package/2006/relationships"><Relationship Id="rId2" Type="http://schemas.openxmlformats.org/officeDocument/2006/relationships/slide" Target="../slides/slide30.xml" /><Relationship Id="rId1" Type="http://schemas.openxmlformats.org/officeDocument/2006/relationships/notesMaster" Target="../notesMasters/notesMaster1.xml" /></Relationships>
</file>

<file path=ppt/notesSlides/_rels/notesSlide5.xml.rels>&#65279;<?xml version="1.0" encoding="utf-8" standalone="yes"?><Relationships xmlns="http://schemas.openxmlformats.org/package/2006/relationships"><Relationship Id="rId2" Type="http://schemas.openxmlformats.org/officeDocument/2006/relationships/slide" Target="../slides/slide31.xml" /><Relationship Id="rId1" Type="http://schemas.openxmlformats.org/officeDocument/2006/relationships/notesMaster" Target="../notesMasters/notesMaster1.xml" /></Relationships>
</file>

<file path=ppt/notesSlides/_rels/notesSlide6.xml.rels>&#65279;<?xml version="1.0" encoding="utf-8" standalone="yes"?><Relationships xmlns="http://schemas.openxmlformats.org/package/2006/relationships"><Relationship Id="rId2" Type="http://schemas.openxmlformats.org/officeDocument/2006/relationships/slide" Target="../slides/slide32.xml" /><Relationship Id="rId1" Type="http://schemas.openxmlformats.org/officeDocument/2006/relationships/notesMaster" Target="../notesMasters/notesMaster1.xml" /></Relationships>
</file>

<file path=ppt/notesSlides/_rels/notesSlide7.xml.rels>&#65279;<?xml version="1.0" encoding="utf-8" standalone="yes"?><Relationships xmlns="http://schemas.openxmlformats.org/package/2006/relationships"><Relationship Id="rId2" Type="http://schemas.openxmlformats.org/officeDocument/2006/relationships/slide" Target="../slides/slide33.xml" /><Relationship Id="rId1" Type="http://schemas.openxmlformats.org/officeDocument/2006/relationships/notesMaster" Target="../notesMasters/notesMaster1.xml" /></Relationships>
</file>

<file path=ppt/notesSlides/_rels/notesSlide8.xml.rels>&#65279;<?xml version="1.0" encoding="utf-8" standalone="yes"?><Relationships xmlns="http://schemas.openxmlformats.org/package/2006/relationships"><Relationship Id="rId2" Type="http://schemas.openxmlformats.org/officeDocument/2006/relationships/slide" Target="../slides/slide34.xml" /><Relationship Id="rId1" Type="http://schemas.openxmlformats.org/officeDocument/2006/relationships/notesMaster" Target="../notesMasters/notesMaster1.xml" /></Relationships>
</file>

<file path=ppt/notesSlides/_rels/notesSlide9.xml.rels>&#65279;<?xml version="1.0" encoding="utf-8" standalone="yes"?><Relationships xmlns="http://schemas.openxmlformats.org/package/2006/relationships"><Relationship Id="rId2" Type="http://schemas.openxmlformats.org/officeDocument/2006/relationships/slide" Target="../slides/slide35.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endParaRPr lang="en-SG" dirty="0"/>
          </a:p>
        </p:txBody>
      </p:sp>
      <p:sp>
        <p:nvSpPr>
          <p:cNvPr id="4" name="Slide Number Placeholder 3"/>
          <p:cNvSpPr>
            <a:spLocks noGrp="1"/>
          </p:cNvSpPr>
          <p:nvPr>
            <p:ph type="sldNum" sz="quarter" idx="10"/>
          </p:nvPr>
        </p:nvSpPr>
        <p:spPr bwMode="white">
          <a:ln>
            <a:headEnd type="none"/>
            <a:tailEnd type="none"/>
          </a:ln>
        </p:spPr>
        <p:txBody>
          <a:bodyPr wrap="square"/>
          <a:lstStyle/>
          <a:p>
            <a:pPr/>
            <a:fld id="{16422BE1-8C13-4E70-BCBA-F4B4A85D4A98}" type="slidenum">
              <a:rPr lang="en-US" dirty="0"/>
              <a:t>7</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Explain how our Health can affect Workplace Safety via examples:</a:t>
            </a:r>
          </a:p>
          <a:p>
            <a:pPr/>
            <a:endParaRPr lang="en-US" dirty="0"/>
          </a:p>
          <a:p>
            <a:pPr marL="171450" indent="-171450">
              <a:buFont typeface="Arial"/>
              <a:buChar char="•"/>
            </a:pPr>
            <a:r>
              <a:rPr lang="en-US" dirty="0"/>
              <a:t>Positive example – A healthy worker or worker with well-controlled pre-existing medical condition (eg with stringent observance of health measures) will less likely cause workplace accidents. </a:t>
            </a:r>
          </a:p>
          <a:p>
            <a:pPr marL="171450" indent="-171450">
              <a:buFont typeface="Arial"/>
              <a:buChar char="•"/>
            </a:pPr>
            <a:endParaRPr lang="en-US" dirty="0"/>
          </a:p>
          <a:p>
            <a:pPr marL="171450" indent="-171450">
              <a:buFont typeface="Arial"/>
              <a:buChar char="•"/>
            </a:pPr>
            <a:r>
              <a:rPr lang="en-US" dirty="0"/>
              <a:t>Negative example -  Conversely, a worker with pre-existing condition but without proper control (eg no regular health review or medication) will not be fit and alert at work and may cause potential workplace accidents to take place</a:t>
            </a:r>
          </a:p>
          <a:p>
            <a:pPr marL="171450" indent="-171450">
              <a:buFont typeface="Arial"/>
              <a:buChar char="•"/>
            </a:pPr>
            <a:endParaRPr lang="en-US" dirty="0"/>
          </a:p>
          <a:p>
            <a:pPr/>
            <a:endParaRPr lang="en-SG" dirty="0"/>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36</a:t>
            </a:fld>
            <a:endParaRPr lang="en-SG"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Explain how our Work can affect Workplace Safety via examples:</a:t>
            </a:r>
          </a:p>
          <a:p>
            <a:pPr/>
            <a:endParaRPr lang="en-US" dirty="0"/>
          </a:p>
          <a:p>
            <a:pPr marL="171450" indent="-171450">
              <a:buFont typeface="Arial"/>
              <a:buChar char="•"/>
            </a:pPr>
            <a:r>
              <a:rPr lang="en-US" dirty="0"/>
              <a:t>Positive example: Organisation need to provide safe working environment conducive for work. These include implementation of risk control measures of identified hazards and safe work procedures for work activities, with worker’s participation on the project timelines. </a:t>
            </a:r>
          </a:p>
          <a:p>
            <a:pPr marL="171450" indent="-171450">
              <a:buFont typeface="Arial"/>
              <a:buChar char="•"/>
            </a:pPr>
            <a:endParaRPr lang="en-US" dirty="0"/>
          </a:p>
          <a:p>
            <a:pPr marL="171450" indent="-171450">
              <a:buFont typeface="Arial"/>
              <a:buChar char="•"/>
            </a:pPr>
            <a:r>
              <a:rPr lang="en-US" dirty="0"/>
              <a:t>Negative example: Conversely, a poor managed work environment with insufficient or no risk assessment, unsafe work practices and unreasonable timeline (set by management) or overwhelming work demands will result in unnecessary stress (eg psychosocial) to workers, resulting in more workplace accidents.</a:t>
            </a:r>
          </a:p>
          <a:p>
            <a:pPr marL="171450" indent="-171450">
              <a:buFont typeface="Arial"/>
              <a:buChar char="•"/>
            </a:pPr>
            <a:endParaRPr lang="en-US" dirty="0"/>
          </a:p>
          <a:p>
            <a:pPr/>
            <a:endParaRPr lang="en-SG" dirty="0"/>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37</a:t>
            </a:fld>
            <a:endParaRPr lang="en-SG"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Explain how Workplace Safety can affect our Work via examples:</a:t>
            </a:r>
          </a:p>
          <a:p>
            <a:pPr/>
            <a:endParaRPr lang="en-US" dirty="0"/>
          </a:p>
          <a:p>
            <a:pPr marL="171450" indent="-171450">
              <a:buFont typeface="Arial"/>
              <a:buChar char="•"/>
            </a:pPr>
            <a:r>
              <a:rPr lang="en-US" dirty="0"/>
              <a:t>Positive example: Organisation can prevent occurrence of workplace accidents with risk control measures (e.g. implementation of effective WSH management system). This will result in safe execution of project or work activities, thereby maintaining or upholding workplace productivity.</a:t>
            </a:r>
          </a:p>
          <a:p>
            <a:pPr marL="171450" indent="-171450">
              <a:buFont typeface="Arial"/>
              <a:buChar char="•"/>
            </a:pPr>
            <a:endParaRPr lang="en-US" dirty="0"/>
          </a:p>
          <a:p>
            <a:pPr marL="171450" indent="-171450">
              <a:buFont typeface="Arial"/>
              <a:buChar char="•"/>
            </a:pPr>
            <a:r>
              <a:rPr lang="en-US" dirty="0"/>
              <a:t>Negative example: On the other hand, a workplace with frequent workplace accidents will affect worker’s morale and work performance, thus lowering the workplace productivity.</a:t>
            </a:r>
          </a:p>
          <a:p>
            <a:pPr/>
            <a:endParaRPr lang="en-US" dirty="0"/>
          </a:p>
          <a:p>
            <a:pPr/>
            <a:endParaRPr lang="en-US" dirty="0"/>
          </a:p>
          <a:p>
            <a:pPr/>
            <a:endParaRPr lang="en-SG" dirty="0"/>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38</a:t>
            </a:fld>
            <a:endParaRPr lang="en-SG"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Illustrate the effect of workplace </a:t>
            </a:r>
            <a:r>
              <a:rPr lang="en-US" u="sng" dirty="0"/>
              <a:t>without</a:t>
            </a:r>
            <a:r>
              <a:rPr lang="en-US" dirty="0"/>
              <a:t> Total WSH using worker Mr Tan as an example in a </a:t>
            </a:r>
            <a:r>
              <a:rPr lang="en-US" u="sng" dirty="0"/>
              <a:t>clockwise</a:t>
            </a:r>
            <a:r>
              <a:rPr lang="en-US" dirty="0"/>
              <a:t> manner.</a:t>
            </a:r>
          </a:p>
          <a:p>
            <a:pPr/>
            <a:endParaRPr lang="en-US" dirty="0"/>
          </a:p>
          <a:p>
            <a:pPr/>
            <a:r>
              <a:rPr lang="en-US" dirty="0"/>
              <a:t>Work and Health </a:t>
            </a:r>
          </a:p>
          <a:p>
            <a:pPr marL="171450" indent="-171450">
              <a:buFont typeface="Arial"/>
              <a:buChar char="•"/>
            </a:pPr>
            <a:r>
              <a:rPr lang="en-US" dirty="0"/>
              <a:t>Shared Mr Tan’s health condition (eg diabetes without medical attention or other control) where he is absent from work frequently due to poor disease management,  as the starting point . This may affect workplace communication and result in lowered work/workplace productivity   </a:t>
            </a:r>
          </a:p>
          <a:p>
            <a:pPr marL="171450" indent="-171450">
              <a:buFont typeface="Arial"/>
              <a:buChar char="•"/>
            </a:pPr>
            <a:r>
              <a:rPr lang="en-US" dirty="0"/>
              <a:t>Lack of organization’s care and poor management of work processes further add unnecessary stress to Mr Tan’s diabetic condition </a:t>
            </a:r>
          </a:p>
          <a:p>
            <a:pPr marL="171450" indent="-171450">
              <a:buFont typeface="Arial"/>
              <a:buChar char="•"/>
            </a:pPr>
            <a:endParaRPr lang="en-US" dirty="0"/>
          </a:p>
          <a:p>
            <a:pPr/>
            <a:r>
              <a:rPr lang="en-US" dirty="0"/>
              <a:t>Health and Safety</a:t>
            </a:r>
          </a:p>
          <a:p>
            <a:pPr marL="171450" indent="-171450">
              <a:buFont typeface="Arial"/>
              <a:buChar char="•"/>
            </a:pPr>
            <a:r>
              <a:rPr lang="en-US" dirty="0"/>
              <a:t>Due to poor control of diabetic condition, Mr Tan experiences frequent giddy spells at the workplace, which causes him to fall  and result in a workplace accident. This further worsens his health condition and affects the ability to recover from injury.</a:t>
            </a:r>
          </a:p>
          <a:p>
            <a:pPr marL="171450" indent="-171450">
              <a:buFont typeface="Arial"/>
              <a:buChar char="•"/>
            </a:pPr>
            <a:endParaRPr lang="en-US" dirty="0"/>
          </a:p>
          <a:p>
            <a:pPr/>
            <a:r>
              <a:rPr lang="en-US" dirty="0"/>
              <a:t>Safety and Work</a:t>
            </a:r>
          </a:p>
          <a:p>
            <a:pPr marL="171450" indent="-171450">
              <a:buFont typeface="Arial"/>
              <a:buChar char="•"/>
            </a:pPr>
            <a:r>
              <a:rPr lang="en-US" dirty="0"/>
              <a:t>Mention that as a result of poor work process management which fail to address worker’s at-risk behaviour, Mr Tan took short cuts at work without safety consideration, and results in another workplace accident. More accidents affect the organization’s WSH record which affects Mr Tan’s/workplace’s productivity </a:t>
            </a:r>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39</a:t>
            </a:fld>
            <a:endParaRPr lang="en-SG"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Illustrate the effect of workplace </a:t>
            </a:r>
            <a:r>
              <a:rPr lang="en-US" u="sng" dirty="0"/>
              <a:t>with</a:t>
            </a:r>
            <a:r>
              <a:rPr lang="en-US" dirty="0"/>
              <a:t> Total WSH using worker Mr Tan as an example in a </a:t>
            </a:r>
            <a:r>
              <a:rPr lang="en-US" u="sng" dirty="0"/>
              <a:t>clockwise</a:t>
            </a:r>
            <a:r>
              <a:rPr lang="en-US" dirty="0"/>
              <a:t> manner.</a:t>
            </a:r>
          </a:p>
          <a:p>
            <a:pPr/>
            <a:endParaRPr lang="en-US" dirty="0"/>
          </a:p>
          <a:p>
            <a:pPr/>
            <a:r>
              <a:rPr lang="en-US" dirty="0"/>
              <a:t>Work and Health </a:t>
            </a:r>
          </a:p>
          <a:p>
            <a:pPr marL="171450" indent="-171450">
              <a:buFont typeface="Arial"/>
              <a:buChar char="•"/>
            </a:pPr>
            <a:r>
              <a:rPr lang="en-US" dirty="0"/>
              <a:t>Mention that we used the same worker </a:t>
            </a:r>
            <a:r>
              <a:rPr lang="en-US" dirty="0"/>
              <a:t>Mr</a:t>
            </a:r>
            <a:r>
              <a:rPr lang="en-US" dirty="0"/>
              <a:t> Tan with diabetic condition but with proper control of his pre-existing health condition. As such, due to precautions adopted by </a:t>
            </a:r>
            <a:r>
              <a:rPr lang="en-US" dirty="0"/>
              <a:t>Mr</a:t>
            </a:r>
            <a:r>
              <a:rPr lang="en-US" dirty="0"/>
              <a:t> Tan (e.g. regular health review and careful diet) </a:t>
            </a:r>
            <a:r>
              <a:rPr lang="en-US" dirty="0"/>
              <a:t>Mr</a:t>
            </a:r>
            <a:r>
              <a:rPr lang="en-US" dirty="0"/>
              <a:t> Tan does not need to take MC and thus maintain his work productivity  </a:t>
            </a:r>
          </a:p>
          <a:p>
            <a:pPr marL="171450" indent="-171450">
              <a:buFont typeface="Arial"/>
              <a:buChar char="•"/>
            </a:pPr>
            <a:r>
              <a:rPr lang="en-US" dirty="0"/>
              <a:t>Organisation’s</a:t>
            </a:r>
            <a:r>
              <a:rPr lang="en-US" dirty="0"/>
              <a:t> good work processes management such as proper planning of workload schedule does not add further stress to </a:t>
            </a:r>
            <a:r>
              <a:rPr lang="en-US" dirty="0"/>
              <a:t>Mr</a:t>
            </a:r>
            <a:r>
              <a:rPr lang="en-US" dirty="0"/>
              <a:t> Tan’s diabetic condition</a:t>
            </a:r>
          </a:p>
          <a:p>
            <a:pPr marL="171450" indent="-171450">
              <a:buFont typeface="Arial"/>
              <a:buChar char="•"/>
            </a:pPr>
            <a:endParaRPr lang="en-US" dirty="0"/>
          </a:p>
          <a:p>
            <a:pPr/>
            <a:r>
              <a:rPr lang="en-US" dirty="0"/>
              <a:t>Health and Safety</a:t>
            </a:r>
          </a:p>
          <a:p>
            <a:pPr marL="171450" indent="-171450">
              <a:buFont typeface="Arial"/>
              <a:buChar char="•"/>
            </a:pPr>
            <a:r>
              <a:rPr lang="en-US" dirty="0"/>
              <a:t>By observing stringent health measures, </a:t>
            </a:r>
            <a:r>
              <a:rPr lang="en-US" dirty="0"/>
              <a:t>Mr</a:t>
            </a:r>
            <a:r>
              <a:rPr lang="en-US" dirty="0"/>
              <a:t> Tan’s diabetic condition is well under control. He can work diligently without feeling giddy or suffering from other health concerns. Thus, there is better control of workplace safety with reduced  likelihood of occurrence of workplace accident.</a:t>
            </a:r>
          </a:p>
          <a:p>
            <a:pPr marL="171450" indent="-171450">
              <a:buFont typeface="Arial"/>
              <a:buChar char="•"/>
            </a:pPr>
            <a:endParaRPr lang="en-US" dirty="0"/>
          </a:p>
          <a:p>
            <a:pPr marL="0" indent="0">
              <a:buFont typeface="Arial"/>
              <a:buNone/>
            </a:pPr>
            <a:r>
              <a:rPr lang="en-US" dirty="0"/>
              <a:t>Safety and Work</a:t>
            </a:r>
          </a:p>
          <a:p>
            <a:pPr marL="171450" indent="-171450">
              <a:buFont typeface="Arial"/>
              <a:buChar char="•"/>
            </a:pPr>
            <a:r>
              <a:rPr lang="en-US" dirty="0"/>
              <a:t>Good work processes management allow </a:t>
            </a:r>
            <a:r>
              <a:rPr lang="en-US" dirty="0"/>
              <a:t>Mr</a:t>
            </a:r>
            <a:r>
              <a:rPr lang="en-US" dirty="0"/>
              <a:t> Tan to follow proper Safe Work Procedure with lowered risk of injury. </a:t>
            </a:r>
            <a:r>
              <a:rPr lang="en-US" dirty="0"/>
              <a:t>Mr</a:t>
            </a:r>
            <a:r>
              <a:rPr lang="en-US" dirty="0"/>
              <a:t> Tan can work safely and continue to uphold his/workplace productivity</a:t>
            </a:r>
          </a:p>
          <a:p>
            <a:pPr/>
            <a:r>
              <a:rPr lang="en-US" dirty="0"/>
              <a:t> </a:t>
            </a:r>
          </a:p>
          <a:p>
            <a:pPr/>
            <a:endParaRPr lang="en-SG" dirty="0"/>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40</a:t>
            </a:fld>
            <a:endParaRPr lang="en-SG"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Mention the benefits (non-exhaustive) would help an organization to become a healthy workforce and safe workplace as follow:</a:t>
            </a:r>
          </a:p>
          <a:p>
            <a:pPr marL="171450" indent="-171450">
              <a:buFont typeface="Arial"/>
              <a:buChar char="•"/>
            </a:pPr>
            <a:r>
              <a:rPr lang="en-US" dirty="0"/>
              <a:t>Lowered absenteeism and reduced healthcare costs due to lesser number of workers falling sick or taking MC</a:t>
            </a:r>
          </a:p>
          <a:p>
            <a:pPr marL="171450" indent="-171450">
              <a:buFont typeface="Arial"/>
              <a:buChar char="•"/>
            </a:pPr>
            <a:r>
              <a:rPr lang="en-US" dirty="0"/>
              <a:t>Enhanced worker and employer relation build upon care and trust in management</a:t>
            </a:r>
          </a:p>
          <a:p>
            <a:pPr marL="171450" indent="-171450">
              <a:buFont typeface="Arial"/>
              <a:buChar char="•"/>
            </a:pPr>
            <a:r>
              <a:rPr lang="en-US" dirty="0"/>
              <a:t>Increase workplace productivity and more revenue generation due to better business performance</a:t>
            </a:r>
          </a:p>
          <a:p>
            <a:pPr marL="171450" indent="-171450">
              <a:buFont typeface="Arial"/>
              <a:buChar char="•"/>
            </a:pPr>
            <a:r>
              <a:rPr lang="en-US" dirty="0"/>
              <a:t>Lower staff turnover due to better morale and job/workplace satisfaction</a:t>
            </a:r>
            <a:br>
              <a:rPr lang="en-US" dirty="0"/>
            </a:br>
            <a:endParaRPr lang="en-SG" dirty="0"/>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41</a:t>
            </a:fld>
            <a:endParaRPr lang="en-SG"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Mention it’s time for workers to take up constructive actions to adopt a Total WSH approach at personal level</a:t>
            </a:r>
          </a:p>
          <a:p>
            <a:pPr/>
            <a:endParaRPr lang="en-US" dirty="0"/>
          </a:p>
          <a:p>
            <a:pPr/>
            <a:r>
              <a:rPr lang="en-US" dirty="0"/>
              <a:t>Remind workers to Take Time to Take Care by observing 3 ways to create a healthy workforce:</a:t>
            </a:r>
          </a:p>
          <a:p>
            <a:pPr marL="171450" indent="-171450">
              <a:buFont typeface="Arial"/>
              <a:buChar char="•"/>
            </a:pPr>
            <a:r>
              <a:rPr lang="en-US" dirty="0"/>
              <a:t>Stay active and eat healthy</a:t>
            </a:r>
          </a:p>
          <a:p>
            <a:pPr marL="171450" indent="-171450">
              <a:buFont typeface="Arial"/>
              <a:buChar char="•"/>
            </a:pPr>
            <a:r>
              <a:rPr lang="en-US" dirty="0"/>
              <a:t>Sleep well (enough rest to recover)</a:t>
            </a:r>
          </a:p>
          <a:p>
            <a:pPr marL="171450" indent="-171450">
              <a:buFont typeface="Arial"/>
              <a:buChar char="•"/>
            </a:pPr>
            <a:r>
              <a:rPr lang="en-US" dirty="0"/>
              <a:t>Exercise regularly and manage your health</a:t>
            </a:r>
          </a:p>
          <a:p>
            <a:pPr/>
            <a:endParaRPr lang="en-US" dirty="0"/>
          </a:p>
          <a:p>
            <a:pPr/>
            <a:r>
              <a:rPr lang="en-US" dirty="0"/>
              <a:t>Work with immediate supervisor to share any workplace issues, if any, and discuss the appropriate solutions to address these issues</a:t>
            </a:r>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42</a:t>
            </a:fld>
            <a:endParaRPr lang="en-SG"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endParaRPr lang="en-US" dirty="0"/>
          </a:p>
        </p:txBody>
      </p:sp>
      <p:sp>
        <p:nvSpPr>
          <p:cNvPr id="4" name="Slide Number Placeholder 3"/>
          <p:cNvSpPr>
            <a:spLocks noGrp="1"/>
          </p:cNvSpPr>
          <p:nvPr>
            <p:ph type="sldNum" sz="quarter" idx="10"/>
          </p:nvPr>
        </p:nvSpPr>
        <p:spPr bwMode="white">
          <a:ln>
            <a:headEnd type="none"/>
            <a:tailEnd type="none"/>
          </a:ln>
        </p:spPr>
        <p:txBody>
          <a:bodyPr wrap="square"/>
          <a:lstStyle/>
          <a:p>
            <a:pPr/>
            <a:fld id="{DE8BB6FF-BF26-4445-9553-BB5C3CADDE70}" type="slidenum">
              <a:rPr lang="en-US" dirty="0"/>
              <a:t>17</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Slide Image Placeholder 1"/>
          <p:cNvSpPr>
            <a:spLocks noChangeAspect="1" noGrp="1"/>
          </p:cNvSpPr>
          <p:nvPr>
            <p:ph type="sldImg"/>
          </p:nvPr>
        </p:nvSpPr>
        <p:spPr bwMode="white">
          <a:ln>
            <a:headEnd type="none"/>
            <a:tailEnd type="none"/>
          </a:ln>
        </p:spPr>
        <p:txBody>
          <a:bodyPr wrap="square"/>
          <a:lstStyle/>
          <a:p/>
        </p:txBody>
      </p:sp>
      <p:sp>
        <p:nvSpPr>
          <p:cNvPr id="314371" name="Notes Placeholder 2"/>
          <p:cNvSpPr>
            <a:spLocks noGrp="1"/>
          </p:cNvSpPr>
          <p:nvPr>
            <p:ph type="body" idx="1"/>
          </p:nvPr>
        </p:nvSpPr>
        <p:spPr bwMode="white">
          <a:noFill/>
          <a:ln>
            <a:headEnd type="none"/>
            <a:tailEnd type="none"/>
          </a:ln>
        </p:spPr>
        <p:txBody>
          <a:bodyPr wrap="square"/>
          <a:lstStyle/>
          <a:p>
            <a:pPr/>
            <a:endParaRPr altLang="en-US" lang="en-US" dirty="0">
              <a:latin typeface="Arial"/>
              <a:cs typeface="Arial"/>
            </a:endParaRPr>
          </a:p>
        </p:txBody>
      </p:sp>
      <p:sp>
        <p:nvSpPr>
          <p:cNvPr id="314372" name="Footer Placeholder 3"/>
          <p:cNvSpPr>
            <a:spLocks noGrp="1"/>
          </p:cNvSpPr>
          <p:nvPr>
            <p:ph type="ftr" sz="quarter" idx="4"/>
          </p:nvPr>
        </p:nvSpPr>
        <p:spPr bwMode="white">
          <a:noFill/>
          <a:ln>
            <a:headEnd type="none"/>
            <a:tailEnd type="none"/>
          </a:ln>
        </p:spPr>
        <p:txBody>
          <a:bodyPr wrap="square"/>
          <a:lstStyle>
            <a:lvl1pPr defTabSz="915988">
              <a:defRPr sz="2000" b="1" dirty="0">
                <a:solidFill>
                  <a:schemeClr val="dk1"/>
                </a:solidFill>
                <a:latin typeface="Helvetica"/>
              </a:defRPr>
            </a:lvl1pPr>
            <a:lvl2pPr marL="742950" indent="-285750" defTabSz="915988">
              <a:defRPr sz="2000" b="1" dirty="0">
                <a:solidFill>
                  <a:schemeClr val="dk1"/>
                </a:solidFill>
                <a:latin typeface="Helvetica"/>
              </a:defRPr>
            </a:lvl2pPr>
            <a:lvl3pPr marL="1143000" indent="-228600" defTabSz="915988">
              <a:defRPr sz="2000" b="1" dirty="0">
                <a:solidFill>
                  <a:schemeClr val="dk1"/>
                </a:solidFill>
                <a:latin typeface="Helvetica"/>
              </a:defRPr>
            </a:lvl3pPr>
            <a:lvl4pPr marL="1600200" indent="-228600" defTabSz="915988">
              <a:defRPr sz="2000" b="1" dirty="0">
                <a:solidFill>
                  <a:schemeClr val="dk1"/>
                </a:solidFill>
                <a:latin typeface="Helvetica"/>
              </a:defRPr>
            </a:lvl4pPr>
            <a:lvl5pPr marL="2057400" indent="-228600" defTabSz="915988">
              <a:defRPr sz="2000" b="1" dirty="0">
                <a:solidFill>
                  <a:schemeClr val="dk1"/>
                </a:solidFill>
                <a:latin typeface="Helvetica"/>
              </a:defRPr>
            </a:lvl5pPr>
            <a:lvl6pPr marL="2514600" indent="-228600" algn="ctr" fontAlgn="base" defTabSz="915988">
              <a:spcBef>
                <a:spcPct val="0"/>
              </a:spcBef>
              <a:spcAft>
                <a:spcPct val="0"/>
              </a:spcAft>
              <a:defRPr sz="2000" b="1" dirty="0">
                <a:solidFill>
                  <a:schemeClr val="dk1"/>
                </a:solidFill>
                <a:latin typeface="Helvetica"/>
              </a:defRPr>
            </a:lvl6pPr>
            <a:lvl7pPr marL="2971800" indent="-228600" algn="ctr" fontAlgn="base" defTabSz="915988">
              <a:spcBef>
                <a:spcPct val="0"/>
              </a:spcBef>
              <a:spcAft>
                <a:spcPct val="0"/>
              </a:spcAft>
              <a:defRPr sz="2000" b="1" dirty="0">
                <a:solidFill>
                  <a:schemeClr val="dk1"/>
                </a:solidFill>
                <a:latin typeface="Helvetica"/>
              </a:defRPr>
            </a:lvl7pPr>
            <a:lvl8pPr marL="3429000" indent="-228600" algn="ctr" fontAlgn="base" defTabSz="915988">
              <a:spcBef>
                <a:spcPct val="0"/>
              </a:spcBef>
              <a:spcAft>
                <a:spcPct val="0"/>
              </a:spcAft>
              <a:defRPr sz="2000" b="1" dirty="0">
                <a:solidFill>
                  <a:schemeClr val="dk1"/>
                </a:solidFill>
                <a:latin typeface="Helvetica"/>
              </a:defRPr>
            </a:lvl8pPr>
            <a:lvl9pPr marL="3886200" indent="-228600" algn="ctr" fontAlgn="base" defTabSz="915988">
              <a:spcBef>
                <a:spcPct val="0"/>
              </a:spcBef>
              <a:spcAft>
                <a:spcPct val="0"/>
              </a:spcAft>
              <a:defRPr sz="2000" b="1" dirty="0">
                <a:solidFill>
                  <a:schemeClr val="dk1"/>
                </a:solidFill>
                <a:latin typeface="Helvetica"/>
              </a:defRPr>
            </a:lvl9pPr>
          </a:lstStyle>
          <a:p>
            <a:pPr defTabSz="915988"/>
            <a:r>
              <a:rPr altLang="en-US" lang="en-GB" sz="1200" b="0" dirty="0">
                <a:latin typeface="Times New Roman"/>
              </a:rPr>
              <a:t>OSH TECHNOLOGIES PTE LTD</a:t>
            </a:r>
          </a:p>
        </p:txBody>
      </p:sp>
      <p:sp>
        <p:nvSpPr>
          <p:cNvPr id="314373" name="Slide Number Placeholder 4"/>
          <p:cNvSpPr>
            <a:spLocks noGrp="1"/>
          </p:cNvSpPr>
          <p:nvPr>
            <p:ph type="sldNum" sz="quarter" idx="5"/>
          </p:nvPr>
        </p:nvSpPr>
        <p:spPr bwMode="white">
          <a:noFill/>
          <a:ln>
            <a:headEnd type="none"/>
            <a:tailEnd type="none"/>
          </a:ln>
        </p:spPr>
        <p:txBody>
          <a:bodyPr wrap="square"/>
          <a:lstStyle>
            <a:lvl1pPr defTabSz="915988">
              <a:defRPr sz="2000" b="1" dirty="0">
                <a:solidFill>
                  <a:schemeClr val="dk1"/>
                </a:solidFill>
                <a:latin typeface="Helvetica"/>
              </a:defRPr>
            </a:lvl1pPr>
            <a:lvl2pPr marL="742950" indent="-285750" defTabSz="915988">
              <a:defRPr sz="2000" b="1" dirty="0">
                <a:solidFill>
                  <a:schemeClr val="dk1"/>
                </a:solidFill>
                <a:latin typeface="Helvetica"/>
              </a:defRPr>
            </a:lvl2pPr>
            <a:lvl3pPr marL="1143000" indent="-228600" defTabSz="915988">
              <a:defRPr sz="2000" b="1" dirty="0">
                <a:solidFill>
                  <a:schemeClr val="dk1"/>
                </a:solidFill>
                <a:latin typeface="Helvetica"/>
              </a:defRPr>
            </a:lvl3pPr>
            <a:lvl4pPr marL="1600200" indent="-228600" defTabSz="915988">
              <a:defRPr sz="2000" b="1" dirty="0">
                <a:solidFill>
                  <a:schemeClr val="dk1"/>
                </a:solidFill>
                <a:latin typeface="Helvetica"/>
              </a:defRPr>
            </a:lvl4pPr>
            <a:lvl5pPr marL="2057400" indent="-228600" defTabSz="915988">
              <a:defRPr sz="2000" b="1" dirty="0">
                <a:solidFill>
                  <a:schemeClr val="dk1"/>
                </a:solidFill>
                <a:latin typeface="Helvetica"/>
              </a:defRPr>
            </a:lvl5pPr>
            <a:lvl6pPr marL="2514600" indent="-228600" algn="ctr" fontAlgn="base" defTabSz="915988">
              <a:spcBef>
                <a:spcPct val="0"/>
              </a:spcBef>
              <a:spcAft>
                <a:spcPct val="0"/>
              </a:spcAft>
              <a:defRPr sz="2000" b="1" dirty="0">
                <a:solidFill>
                  <a:schemeClr val="dk1"/>
                </a:solidFill>
                <a:latin typeface="Helvetica"/>
              </a:defRPr>
            </a:lvl6pPr>
            <a:lvl7pPr marL="2971800" indent="-228600" algn="ctr" fontAlgn="base" defTabSz="915988">
              <a:spcBef>
                <a:spcPct val="0"/>
              </a:spcBef>
              <a:spcAft>
                <a:spcPct val="0"/>
              </a:spcAft>
              <a:defRPr sz="2000" b="1" dirty="0">
                <a:solidFill>
                  <a:schemeClr val="dk1"/>
                </a:solidFill>
                <a:latin typeface="Helvetica"/>
              </a:defRPr>
            </a:lvl7pPr>
            <a:lvl8pPr marL="3429000" indent="-228600" algn="ctr" fontAlgn="base" defTabSz="915988">
              <a:spcBef>
                <a:spcPct val="0"/>
              </a:spcBef>
              <a:spcAft>
                <a:spcPct val="0"/>
              </a:spcAft>
              <a:defRPr sz="2000" b="1" dirty="0">
                <a:solidFill>
                  <a:schemeClr val="dk1"/>
                </a:solidFill>
                <a:latin typeface="Helvetica"/>
              </a:defRPr>
            </a:lvl8pPr>
            <a:lvl9pPr marL="3886200" indent="-228600" algn="ctr" fontAlgn="base" defTabSz="915988">
              <a:spcBef>
                <a:spcPct val="0"/>
              </a:spcBef>
              <a:spcAft>
                <a:spcPct val="0"/>
              </a:spcAft>
              <a:defRPr sz="2000" b="1" dirty="0">
                <a:solidFill>
                  <a:schemeClr val="dk1"/>
                </a:solidFill>
                <a:latin typeface="Helvetica"/>
              </a:defRPr>
            </a:lvl9pPr>
          </a:lstStyle>
          <a:p>
            <a:pPr defTabSz="915988"/>
            <a:fld id="{9C0FFF7B-CCCF-496F-87EF-2B421E0819C0}" type="slidenum">
              <a:rPr altLang="en-US" lang="en-GB" sz="1200" b="0" dirty="0">
                <a:latin typeface="Times New Roman"/>
              </a:rPr>
              <a:t>21</a:t>
            </a:fld>
            <a:endParaRPr altLang="en-US" lang="en-GB" sz="1200" b="0" dirty="0">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marL="0" indent="0" rtl="0" algn="l" fontAlgn="base" defTabSz="914400">
              <a:lnSpc>
                <a:spcPct val="100000"/>
              </a:lnSpc>
              <a:spcBef>
                <a:spcPct val="30000"/>
              </a:spcBef>
              <a:spcAft>
                <a:spcPct val="0"/>
              </a:spcAft>
              <a:buClrTx/>
              <a:buSzTx/>
              <a:buFontTx/>
              <a:buNone/>
              <a:tabLst/>
            </a:pPr>
            <a:r>
              <a:rPr lang="en-US" dirty="0"/>
              <a:t>Share the </a:t>
            </a:r>
            <a:r>
              <a:rPr lang="en-US" u="sng" dirty="0"/>
              <a:t>course aims </a:t>
            </a:r>
            <a:r>
              <a:rPr lang="en-US" dirty="0"/>
              <a:t>with trainees:</a:t>
            </a:r>
          </a:p>
          <a:p>
            <a:pPr marL="0" indent="0" rtl="0" algn="l" fontAlgn="base" defTabSz="914400">
              <a:lnSpc>
                <a:spcPct val="100000"/>
              </a:lnSpc>
              <a:spcBef>
                <a:spcPct val="30000"/>
              </a:spcBef>
              <a:spcAft>
                <a:spcPct val="0"/>
              </a:spcAft>
              <a:buClrTx/>
              <a:buSzTx/>
              <a:buFontTx/>
              <a:buNone/>
              <a:tabLst/>
            </a:pPr>
            <a:endParaRPr lang="en-US" dirty="0"/>
          </a:p>
          <a:p>
            <a:pPr/>
            <a:r>
              <a:rPr lang="en-US" dirty="0"/>
              <a:t>This course will help to create </a:t>
            </a:r>
            <a:r>
              <a:rPr lang="en-US" u="sng" dirty="0"/>
              <a:t>awareness</a:t>
            </a:r>
            <a:r>
              <a:rPr lang="en-US" dirty="0"/>
              <a:t> for trainees with an </a:t>
            </a:r>
            <a:r>
              <a:rPr lang="en-US" u="sng" dirty="0"/>
              <a:t>overview</a:t>
            </a:r>
            <a:r>
              <a:rPr lang="en-US" dirty="0"/>
              <a:t> of Total WSH and to understand the 3 elements Work, Safety and Health and the 6 interactions involved in creating a healthy workforce and a safe workplace.</a:t>
            </a:r>
          </a:p>
          <a:p>
            <a:pPr/>
            <a:endParaRPr lang="en-US" dirty="0"/>
          </a:p>
          <a:p>
            <a:pPr/>
            <a:r>
              <a:rPr lang="en-US" dirty="0"/>
              <a:t>Explain briefly what Total WSH encompass:</a:t>
            </a:r>
          </a:p>
          <a:p>
            <a:pPr/>
            <a:endParaRPr lang="en-US" dirty="0"/>
          </a:p>
          <a:p>
            <a:pPr marL="171450" indent="-171450">
              <a:buFont typeface="Arial"/>
              <a:buChar char="•"/>
            </a:pPr>
            <a:r>
              <a:rPr lang="en-US" dirty="0"/>
              <a:t>Manage the interactions between Work, Safety and Health for a healthy workforce in a safe workplace</a:t>
            </a:r>
          </a:p>
          <a:p>
            <a:pPr marL="171450" indent="-171450">
              <a:buFont typeface="Arial"/>
              <a:buChar char="•"/>
            </a:pPr>
            <a:endParaRPr lang="en-US" dirty="0"/>
          </a:p>
          <a:p>
            <a:pPr marL="171450" indent="-171450">
              <a:buFont typeface="Arial"/>
              <a:buChar char="•"/>
            </a:pPr>
            <a:r>
              <a:rPr lang="en-US" dirty="0"/>
              <a:t>Address the cross-linkages of people, process and programmes in a company with regards to the implementation of Total WSH</a:t>
            </a:r>
          </a:p>
          <a:p>
            <a:pPr marL="171450" indent="-171450">
              <a:buFont typeface="Arial"/>
              <a:buChar char="•"/>
            </a:pPr>
            <a:endParaRPr lang="en-US" dirty="0"/>
          </a:p>
          <a:p>
            <a:pPr marL="0" indent="0">
              <a:buFont typeface="Arial"/>
              <a:buNone/>
            </a:pPr>
            <a:r>
              <a:rPr lang="en-US" dirty="0"/>
              <a:t>Note: Mention that implementation of Total WSH would be conducted for Manager and WSH Personnel Level workforce which is not covered in this training</a:t>
            </a:r>
          </a:p>
          <a:p>
            <a:pPr/>
            <a:endParaRPr lang="en-US" dirty="0"/>
          </a:p>
          <a:p>
            <a:pPr/>
            <a:r>
              <a:rPr lang="en-US" dirty="0"/>
              <a:t>In short, Total WSH means “Looking at Work, Safety and Health so as to achieve the well-being of workers”</a:t>
            </a:r>
          </a:p>
          <a:p>
            <a:pPr/>
            <a:endParaRPr lang="en-US" dirty="0"/>
          </a:p>
          <a:p>
            <a:pPr/>
            <a:endParaRPr lang="en-US" dirty="0"/>
          </a:p>
          <a:p>
            <a:pPr/>
            <a:endParaRPr lang="en-SG" dirty="0"/>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30</a:t>
            </a:fld>
            <a:endParaRPr lang="en-SG"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Highlight Total WSH Model on the close interaction of 3 elements  – Work, Health and Safety</a:t>
            </a:r>
          </a:p>
          <a:p>
            <a:pPr/>
            <a:endParaRPr lang="en-US" dirty="0"/>
          </a:p>
          <a:p>
            <a:pPr/>
            <a:r>
              <a:rPr lang="en-US" dirty="0"/>
              <a:t>Mention a total 6 interactions/permutations between 2 elements and emphasise the outcomes as follow:</a:t>
            </a:r>
          </a:p>
          <a:p>
            <a:pPr/>
            <a:endParaRPr lang="en-US" dirty="0"/>
          </a:p>
          <a:p>
            <a:pPr marL="171450" indent="-171450">
              <a:buFont typeface="Arial"/>
              <a:buChar char="•"/>
            </a:pPr>
            <a:r>
              <a:rPr lang="en-US" dirty="0"/>
              <a:t>Work – Good Work Processes</a:t>
            </a:r>
          </a:p>
          <a:p>
            <a:pPr marL="171450" indent="-171450">
              <a:buFont typeface="Arial"/>
              <a:buChar char="•"/>
            </a:pPr>
            <a:r>
              <a:rPr lang="en-US" dirty="0"/>
              <a:t>Health – Healthy Worker</a:t>
            </a:r>
          </a:p>
          <a:p>
            <a:pPr marL="171450" indent="-171450">
              <a:buFont typeface="Arial"/>
              <a:buChar char="•"/>
            </a:pPr>
            <a:r>
              <a:rPr lang="en-US" dirty="0"/>
              <a:t>Safety – Prevention of Workplace Accidents </a:t>
            </a:r>
          </a:p>
          <a:p>
            <a:pPr marL="171450" indent="-171450">
              <a:buFont typeface="Arial"/>
              <a:buChar char="•"/>
            </a:pPr>
            <a:endParaRPr lang="en-US" dirty="0"/>
          </a:p>
          <a:p>
            <a:pPr/>
            <a:endParaRPr lang="en-US" dirty="0"/>
          </a:p>
          <a:p>
            <a:pPr/>
            <a:endParaRPr lang="en-US" dirty="0"/>
          </a:p>
          <a:p>
            <a:pPr/>
            <a:endParaRPr lang="en-US" dirty="0"/>
          </a:p>
          <a:p>
            <a:pPr/>
            <a:endParaRPr lang="en-SG" dirty="0"/>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31</a:t>
            </a:fld>
            <a:endParaRPr lang="en-SG"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Define the 3 elements of Work, Safety and Health</a:t>
            </a:r>
          </a:p>
          <a:p>
            <a:pPr/>
            <a:endParaRPr lang="en-US" dirty="0"/>
          </a:p>
          <a:p>
            <a:pPr marL="171450" indent="-171450">
              <a:buFont typeface="Arial"/>
              <a:buChar char="•"/>
            </a:pPr>
            <a:r>
              <a:rPr lang="en-US" dirty="0"/>
              <a:t>Work – Emphasise that workplace productivity can be affected by hazards, environment, nature and demands of the job. Thus, workers need to be aware of these factors. Encourage workers to highlight to management if they encounter the related issues.</a:t>
            </a:r>
          </a:p>
          <a:p>
            <a:pPr marL="171450" indent="-171450">
              <a:buFont typeface="Arial"/>
              <a:buChar char="•"/>
            </a:pPr>
            <a:endParaRPr lang="en-US" dirty="0"/>
          </a:p>
          <a:p>
            <a:pPr marL="171450" indent="-171450">
              <a:buFont typeface="Arial"/>
              <a:buChar char="•"/>
            </a:pPr>
            <a:r>
              <a:rPr lang="en-US" dirty="0"/>
              <a:t>Safety – Mention that workers and supervisors should do risk assessment to identify hazards and include risk control measures at the workplace</a:t>
            </a:r>
          </a:p>
          <a:p>
            <a:pPr marL="171450" indent="-171450">
              <a:buFont typeface="Arial"/>
              <a:buChar char="•"/>
            </a:pPr>
            <a:endParaRPr lang="en-US" dirty="0"/>
          </a:p>
          <a:p>
            <a:pPr marL="171450" indent="-171450">
              <a:buFont typeface="Arial"/>
              <a:buChar char="•"/>
            </a:pPr>
            <a:r>
              <a:rPr lang="en-US" dirty="0"/>
              <a:t>Health – Highlight the importance of worker’s well-being which includes mental well-being which is part of our personal health  </a:t>
            </a:r>
            <a:endParaRPr lang="en-SG" dirty="0"/>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32</a:t>
            </a:fld>
            <a:endParaRPr lang="en-SG"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Explain how our Health may affect our Work/Workplace productivity via examples:</a:t>
            </a:r>
          </a:p>
          <a:p>
            <a:pPr/>
            <a:endParaRPr lang="en-US" dirty="0"/>
          </a:p>
          <a:p>
            <a:pPr marL="171450" indent="-171450">
              <a:buFont typeface="Arial"/>
              <a:buChar char="•"/>
            </a:pPr>
            <a:r>
              <a:rPr lang="en-US" dirty="0"/>
              <a:t>Positive example – Healthy worker means less MCs and work items/project would be carried out on schedule which result in higher work/workplace productivity</a:t>
            </a:r>
          </a:p>
          <a:p>
            <a:pPr marL="171450" indent="-171450">
              <a:buFont typeface="Arial"/>
              <a:buChar char="•"/>
            </a:pPr>
            <a:r>
              <a:rPr lang="en-US" dirty="0"/>
              <a:t>Negative example – Sick/unwell worker with frequent absence from work may affect the accessibility or availability, thus the work or project under affected worker may lead to delayed project outcomes and thus reduce the work/workplace productivity. </a:t>
            </a:r>
          </a:p>
          <a:p>
            <a:pPr marL="171450" indent="-171450">
              <a:buFont typeface="Arial"/>
              <a:buChar char="•"/>
            </a:pPr>
            <a:endParaRPr lang="en-US" dirty="0"/>
          </a:p>
          <a:p>
            <a:pPr marL="0" indent="0">
              <a:buFont typeface="Arial"/>
              <a:buNone/>
            </a:pPr>
            <a:r>
              <a:rPr lang="en-US" dirty="0"/>
              <a:t>Provide more relevant case example, where applicable.</a:t>
            </a:r>
            <a:endParaRPr lang="en-SG" dirty="0"/>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33</a:t>
            </a:fld>
            <a:endParaRPr lang="en-SG"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Explain how our Work may affect our Health in terms of occupational disease (e.g. dermatitis or skin disease) via examples:</a:t>
            </a:r>
          </a:p>
          <a:p>
            <a:pPr/>
            <a:endParaRPr lang="en-US" dirty="0"/>
          </a:p>
          <a:p>
            <a:pPr marL="171450" indent="-171450">
              <a:buFont typeface="Arial"/>
              <a:buChar char="•"/>
            </a:pPr>
            <a:r>
              <a:rPr lang="en-US" dirty="0"/>
              <a:t>Positive example – Safe work environment  (e.g. hierarchy of risk control measures, proper workload management and safe work procedures) help protect health and safety of worker when dealing with chemicals/fumes, as an example. </a:t>
            </a:r>
          </a:p>
          <a:p>
            <a:pPr marL="171450" indent="-171450">
              <a:buFont typeface="Arial"/>
              <a:buChar char="•"/>
            </a:pPr>
            <a:endParaRPr lang="en-US" dirty="0"/>
          </a:p>
          <a:p>
            <a:pPr marL="171450" indent="-171450">
              <a:buFont typeface="Arial"/>
              <a:buChar char="•"/>
            </a:pPr>
            <a:r>
              <a:rPr lang="en-US" dirty="0"/>
              <a:t>Negative example – Conversely, an unsafe work environment (e.g. poor design of workplace layout), unsafe work processes (e.g emission of fumes without proper local exhaust ventilation) and poor workload management (e.g unreasonable timeline and allocation)  – can affect worker’s health (e.g. mental well-being) and worsen pre-existing condition, if any. </a:t>
            </a:r>
          </a:p>
          <a:p>
            <a:pPr/>
            <a:r>
              <a:rPr lang="en-US" dirty="0"/>
              <a:t> </a:t>
            </a:r>
            <a:endParaRPr lang="en-SG" dirty="0"/>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34</a:t>
            </a:fld>
            <a:endParaRPr lang="en-SG"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p:cNvSpPr>
          <p:nvPr>
            <p:ph type="sldImg"/>
          </p:nvPr>
        </p:nvSpPr>
        <p:spPr bwMode="white">
          <a:ln>
            <a:headEnd type="none"/>
            <a:tailEnd type="none"/>
          </a:ln>
        </p:spPr>
        <p:txBody>
          <a:bodyPr wrap="square"/>
          <a:lstStyle/>
          <a:p/>
        </p:txBody>
      </p:sp>
      <p:sp>
        <p:nvSpPr>
          <p:cNvPr id="3" name="Notes Placeholder 2"/>
          <p:cNvSpPr>
            <a:spLocks noGrp="1"/>
          </p:cNvSpPr>
          <p:nvPr>
            <p:ph type="body" idx="1"/>
          </p:nvPr>
        </p:nvSpPr>
        <p:spPr bwMode="white">
          <a:ln>
            <a:headEnd type="none"/>
            <a:tailEnd type="none"/>
          </a:ln>
        </p:spPr>
        <p:txBody>
          <a:bodyPr wrap="square"/>
          <a:lstStyle/>
          <a:p>
            <a:pPr/>
            <a:r>
              <a:rPr lang="en-US" dirty="0"/>
              <a:t>Trainer notes:</a:t>
            </a:r>
          </a:p>
          <a:p>
            <a:pPr/>
            <a:endParaRPr lang="en-US" dirty="0"/>
          </a:p>
          <a:p>
            <a:pPr/>
            <a:r>
              <a:rPr lang="en-US" dirty="0"/>
              <a:t>Explain how Workplace Safety impact our Health via examples:</a:t>
            </a:r>
          </a:p>
          <a:p>
            <a:pPr/>
            <a:endParaRPr lang="en-US" dirty="0"/>
          </a:p>
          <a:p>
            <a:pPr marL="171450" indent="-171450">
              <a:buFont typeface="Arial"/>
              <a:buChar char="•"/>
            </a:pPr>
            <a:r>
              <a:rPr lang="en-US" dirty="0"/>
              <a:t>Positive example – Proper risk assessment with identification of hazards and risk control measures can mitigate the risks to prevent ill-health, injury and workplace incident – Protects worker’s safety and health</a:t>
            </a:r>
          </a:p>
          <a:p>
            <a:pPr marL="171450" indent="-171450">
              <a:buFont typeface="Arial"/>
              <a:buChar char="•"/>
            </a:pPr>
            <a:endParaRPr lang="en-US" dirty="0"/>
          </a:p>
          <a:p>
            <a:pPr marL="171450" indent="-171450">
              <a:buFont typeface="Arial"/>
              <a:buChar char="•"/>
            </a:pPr>
            <a:r>
              <a:rPr lang="en-US" dirty="0"/>
              <a:t>Negative example – Insufficient or no risk assessment will lead to more workplace accidents which result in injuries and affect  worker’s health or worsen worker’s pre-existing condition, if any.</a:t>
            </a:r>
          </a:p>
          <a:p>
            <a:pPr/>
            <a:endParaRPr lang="en-SG" dirty="0"/>
          </a:p>
        </p:txBody>
      </p:sp>
      <p:sp>
        <p:nvSpPr>
          <p:cNvPr id="4" name="Slide Number Placeholder 3"/>
          <p:cNvSpPr>
            <a:spLocks noGrp="1"/>
          </p:cNvSpPr>
          <p:nvPr>
            <p:ph type="sldNum" sz="quarter" idx="5"/>
          </p:nvPr>
        </p:nvSpPr>
        <p:spPr bwMode="white">
          <a:ln>
            <a:headEnd type="none"/>
            <a:tailEnd type="none"/>
          </a:ln>
        </p:spPr>
        <p:txBody>
          <a:bodyPr wrap="square"/>
          <a:lstStyle/>
          <a:p>
            <a:pPr/>
            <a:fld id="{FC018641-9420-4EC3-8894-70C68D929C79}" type="slidenum">
              <a:rPr lang="en-SG" dirty="0"/>
              <a:t>35</a:t>
            </a:fld>
            <a:endParaRPr lang="en-SG" dirty="0"/>
          </a:p>
        </p:txBody>
      </p:sp>
    </p:spTree>
  </p:cSld>
  <p:clrMapOvr>
    <a:masterClrMapping/>
  </p:clrMapOvr>
</p:notes>
</file>

<file path=ppt/slideLayouts/_rels/slideLayout1.xml.rels>&#65279;<?xml version="1.0" encoding="utf-8" standalone="yes"?><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0.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00.xml.rels>&#65279;<?xml version="1.0" encoding="utf-8" standalone="yes"?><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5.xml" /></Relationships>
</file>

<file path=ppt/slideLayouts/_rels/slideLayout101.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102.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11.xml.rels>&#65279;<?xml version="1.0" encoding="utf-8" standalone="yes"?><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2.xml" /></Relationships>
</file>

<file path=ppt/slideLayouts/_rels/slideLayout12.xml.rels>&#65279;<?xml version="1.0" encoding="utf-8" standalone="yes"?><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2.xml" /></Relationships>
</file>

<file path=ppt/slideLayouts/_rels/slideLayout1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4.xml.rels>&#65279;<?xml version="1.0" encoding="utf-8" standalone="yes"?><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2.xml" /></Relationships>
</file>

<file path=ppt/slideLayouts/_rels/slideLayout1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6.xml.rels>&#65279;<?xml version="1.0" encoding="utf-8" standalone="yes"?><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2.xml" /></Relationships>
</file>

<file path=ppt/slideLayouts/_rels/slideLayout1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xml.rels>&#65279;<?xml version="1.0" encoding="utf-8" standalone="yes"?><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2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6.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3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6.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4.xml.rels>&#65279;<?xml version="1.0" encoding="utf-8" standalone="yes"?><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4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4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4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4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4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4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46.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4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4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4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5.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5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5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5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5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5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5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56.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5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5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5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6.xml.rels>&#65279;<?xml version="1.0" encoding="utf-8" standalone="yes"?><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6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6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6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6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6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6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66.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6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6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6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7.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7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7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7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7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7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7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76.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7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7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7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8.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8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8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8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83.xml.rels>&#65279;<?xml version="1.0" encoding="utf-8" standalone="yes"?><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3.xml" /></Relationships>
</file>

<file path=ppt/slideLayouts/_rels/slideLayout84.xml.rels>&#65279;<?xml version="1.0" encoding="utf-8" standalone="yes"?><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3.xml" /></Relationships>
</file>

<file path=ppt/slideLayouts/_rels/slideLayout85.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86.xml.rels>&#65279;<?xml version="1.0" encoding="utf-8" standalone="yes"?><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3.xml" /></Relationships>
</file>

<file path=ppt/slideLayouts/_rels/slideLayout87.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88.xml.rels>&#65279;<?xml version="1.0" encoding="utf-8" standalone="yes"?><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3.xml" /></Relationships>
</file>

<file path=ppt/slideLayouts/_rels/slideLayout89.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9.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90.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91.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92.xml.rels>&#65279;<?xml version="1.0" encoding="utf-8" standalone="yes"?><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4.xml" /></Relationships>
</file>

<file path=ppt/slideLayouts/_rels/slideLayout93.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94.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95.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96.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97.xml.rels>&#65279;<?xml version="1.0" encoding="utf-8" standalone="yes"?><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5.xml" /></Relationships>
</file>

<file path=ppt/slideLayouts/_rels/slideLayout98.xml.rels>&#65279;<?xml version="1.0" encoding="utf-8" standalone="yes"?><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5.xml" /></Relationships>
</file>

<file path=ppt/slideLayouts/_rels/slideLayout99.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false">
  <p:cSld name="Title Slide">
    <p:bg>
      <p:bgPr>
        <a:gradFill rotWithShape="1">
          <a:gsLst>
            <a:gs pos="50000">
              <a:schemeClr val="bg1"/>
            </a:gs>
            <a:gs pos="10000">
              <a:srgbClr val="FF0000">
                <a:lumMod val="100000"/>
              </a:srgbClr>
            </a:gs>
            <a:gs pos="90000">
              <a:srgbClr val="3333FF"/>
            </a:gs>
          </a:gsLst>
          <a:lin ang="2700000" scaled="1"/>
          <a:tileRect/>
        </a:gradFill>
      </p:bgPr>
    </p:bg>
    <p:spTree>
      <p:nvGrpSpPr>
        <p:cNvPr id="1" name=""/>
        <p:cNvGrpSpPr/>
        <p:nvPr/>
      </p:nvGrpSpPr>
      <p:grpSpPr>
        <a:xfrm>
          <a:off x="0" y="0"/>
          <a:ext cx="0" cy="0"/>
          <a:chOff x="0" y="0"/>
          <a:chExt cx="0" cy="0"/>
        </a:xfrm>
      </p:grpSpPr>
      <p:sp>
        <p:nvSpPr>
          <p:cNvPr id="8" name="TextBox 7"/>
          <p:cNvSpPr txBox="1">
            <a:spLocks noChangeArrowheads="1"/>
          </p:cNvSpPr>
          <p:nvPr userDrawn="1"/>
        </p:nvSpPr>
        <p:spPr bwMode="white">
          <a:xfrm>
            <a:off x="21580" y="5919663"/>
            <a:ext cx="9144000" cy="461665"/>
          </a:xfrm>
          <a:prstGeom prst="rect">
            <a:avLst/>
          </a:prstGeom>
          <a:noFill/>
          <a:ln>
            <a:headEnd type="none"/>
            <a:tailEnd type="none"/>
          </a:ln>
        </p:spPr>
        <p:txBody>
          <a:bodyPr wrap="square">
            <a:spAutoFit/>
          </a:bodyPr>
          <a:lstStyle/>
          <a:p>
            <a:pPr algn="ctr" defTabSz="914400"/>
            <a:r>
              <a:rPr lang="en-US" sz="2400" b="1" dirty="0">
                <a:solidFill>
                  <a:srgbClr val="C00000"/>
                </a:solidFill>
              </a:rPr>
              <a:t>P</a:t>
            </a:r>
            <a:r>
              <a:rPr lang="en-US" sz="2400" b="1" dirty="0">
                <a:solidFill>
                  <a:schemeClr val="tx1"/>
                </a:solidFill>
              </a:rPr>
              <a:t>: 6297 8417, </a:t>
            </a:r>
            <a:r>
              <a:rPr lang="en-US" sz="2400" b="1" dirty="0">
                <a:solidFill>
                  <a:srgbClr val="C00000"/>
                </a:solidFill>
              </a:rPr>
              <a:t>F</a:t>
            </a:r>
            <a:r>
              <a:rPr lang="en-US" sz="2400" b="1" dirty="0">
                <a:solidFill>
                  <a:schemeClr val="tx1"/>
                </a:solidFill>
              </a:rPr>
              <a:t>: 6297</a:t>
            </a:r>
            <a:r>
              <a:rPr lang="en-US" sz="2400" b="1" dirty="0">
                <a:solidFill>
                  <a:schemeClr val="tx1"/>
                </a:solidFill>
              </a:rPr>
              <a:t> 8617</a:t>
            </a:r>
            <a:r>
              <a:rPr lang="en-US" sz="2400" b="1" dirty="0">
                <a:solidFill>
                  <a:schemeClr val="tx1"/>
                </a:solidFill>
              </a:rPr>
              <a:t>, </a:t>
            </a:r>
            <a:r>
              <a:rPr lang="en-US" sz="2400" b="1" dirty="0">
                <a:solidFill>
                  <a:srgbClr val="C00000"/>
                </a:solidFill>
              </a:rPr>
              <a:t>E</a:t>
            </a:r>
            <a:r>
              <a:rPr lang="en-US" sz="2400" b="1" dirty="0">
                <a:solidFill>
                  <a:schemeClr val="tx1"/>
                </a:solidFill>
              </a:rPr>
              <a:t>:</a:t>
            </a:r>
            <a:r>
              <a:rPr lang="en-US" sz="2400" b="1" dirty="0">
                <a:solidFill>
                  <a:schemeClr val="tx1"/>
                </a:solidFill>
              </a:rPr>
              <a:t> </a:t>
            </a:r>
            <a:r>
              <a:rPr lang="en-US" sz="2400" b="1" dirty="0">
                <a:solidFill>
                  <a:schemeClr val="tx1"/>
                </a:solidFill>
              </a:rPr>
              <a:t>training@eversafe.com.sg</a:t>
            </a:r>
            <a:endParaRPr lang="en-US" sz="2400" b="1" dirty="0">
              <a:solidFill>
                <a:schemeClr val="tx1"/>
              </a:solidFill>
            </a:endParaRPr>
          </a:p>
        </p:txBody>
      </p:sp>
      <p:sp>
        <p:nvSpPr>
          <p:cNvPr id="5" name="TextBox 4"/>
          <p:cNvSpPr txBox="1">
            <a:spLocks noChangeArrowheads="1"/>
          </p:cNvSpPr>
          <p:nvPr userDrawn="1"/>
        </p:nvSpPr>
        <p:spPr bwMode="white">
          <a:xfrm>
            <a:off x="3333374" y="6352273"/>
            <a:ext cx="2850589" cy="400110"/>
          </a:xfrm>
          <a:prstGeom prst="rect">
            <a:avLst/>
          </a:prstGeom>
          <a:noFill/>
          <a:ln>
            <a:headEnd type="none"/>
            <a:tailEnd type="none"/>
          </a:ln>
        </p:spPr>
        <p:txBody>
          <a:bodyPr wrap="none">
            <a:spAutoFit/>
          </a:bodyPr>
          <a:lstStyle/>
          <a:p>
            <a:pPr algn="ctr" defTabSz="914400"/>
            <a:r>
              <a:rPr lang="en-US" sz="2000" b="1" dirty="0">
                <a:solidFill>
                  <a:schemeClr val="tx1"/>
                </a:solidFill>
              </a:rPr>
              <a:t>www.eversafe.com.sg</a:t>
            </a:r>
            <a:endParaRPr lang="en-US" sz="2000" b="1" dirty="0">
              <a:solidFill>
                <a:schemeClr val="tx1"/>
              </a:solidFill>
            </a:endParaRPr>
          </a:p>
        </p:txBody>
      </p:sp>
      <p:sp>
        <p:nvSpPr>
          <p:cNvPr id="9" name="TextBox 8"/>
          <p:cNvSpPr txBox="1">
            <a:spLocks noChangeArrowheads="1"/>
          </p:cNvSpPr>
          <p:nvPr userDrawn="1"/>
        </p:nvSpPr>
        <p:spPr bwMode="white">
          <a:xfrm>
            <a:off x="108520" y="6453336"/>
            <a:ext cx="8927976" cy="307777"/>
          </a:xfrm>
          <a:prstGeom prst="rect">
            <a:avLst/>
          </a:prstGeom>
          <a:noFill/>
          <a:ln>
            <a:headEnd type="none"/>
            <a:tailEnd type="none"/>
          </a:ln>
        </p:spPr>
        <p:txBody>
          <a:bodyPr wrap="square">
            <a:spAutoFit/>
          </a:bodyPr>
          <a:lstStyle/>
          <a:p>
            <a:pPr algn="l" defTabSz="914400"/>
            <a:r>
              <a:rPr lang="en-US" sz="1400" b="0" dirty="0"/>
              <a:t>©</a:t>
            </a:r>
            <a:r>
              <a:rPr lang="en-US" sz="1200" b="0" dirty="0"/>
              <a:t> </a:t>
            </a:r>
            <a:r>
              <a:rPr lang="en-US" sz="1200" b="0" dirty="0"/>
              <a:t>Eversafe</a:t>
            </a:r>
            <a:r>
              <a:rPr lang="en-US" sz="1200" b="0" dirty="0"/>
              <a:t> Academy 2018</a:t>
            </a:r>
            <a:endParaRPr lang="en-US" sz="1200" b="0" dirty="0"/>
          </a:p>
        </p:txBody>
      </p:sp>
      <p:pic>
        <p:nvPicPr>
          <p:cNvPr id="10" name="Picture 2" descr="C:\Users\Staff_Guest\Desktop\Final (1).png"/>
          <p:cNvPicPr>
            <a:picLocks noChangeAspect="1"/>
          </p:cNvPicPr>
          <p:nvPr/>
        </p:nvPicPr>
        <p:blipFill>
          <a:blip r:embed="rId2">
            <a:lum/>
          </a:blip>
          <a:srcRect/>
          <a:stretch>
            <a:fillRect/>
          </a:stretch>
        </p:blipFill>
        <p:spPr bwMode="auto">
          <a:xfrm>
            <a:off x="1899295" y="4224876"/>
            <a:ext cx="5400600" cy="1925619"/>
          </a:xfrm>
          <a:prstGeom prst="rect">
            <a:avLst/>
          </a:prstGeom>
          <a:noFill/>
          <a:ln>
            <a:headEnd type="none"/>
            <a:tailEnd type="none"/>
          </a:ln>
        </p:spPr>
      </p:pic>
      <p:sp>
        <p:nvSpPr>
          <p:cNvPr id="12" name="TextBox 11"/>
          <p:cNvSpPr txBox="1">
            <a:spLocks noChangeArrowheads="1"/>
          </p:cNvSpPr>
          <p:nvPr userDrawn="1"/>
        </p:nvSpPr>
        <p:spPr bwMode="white">
          <a:xfrm>
            <a:off x="108520" y="200834"/>
            <a:ext cx="8927976" cy="707886"/>
          </a:xfrm>
          <a:prstGeom prst="rect">
            <a:avLst/>
          </a:prstGeom>
          <a:noFill/>
          <a:ln>
            <a:headEnd type="none"/>
            <a:tailEnd type="none"/>
          </a:ln>
        </p:spPr>
        <p:txBody>
          <a:bodyPr wrap="square">
            <a:spAutoFit/>
          </a:bodyPr>
          <a:lstStyle/>
          <a:p>
            <a:pPr algn="ctr" defTabSz="914400"/>
            <a:r>
              <a:rPr lang="en-US" sz="4000" b="1" dirty="0">
                <a:solidFill>
                  <a:schemeClr val="tx1"/>
                </a:solidFill>
                <a:latin typeface="Gisha"/>
                <a:cs typeface="Gisha"/>
              </a:rPr>
              <a:t>Welcome</a:t>
            </a:r>
            <a:r>
              <a:rPr lang="en-US" sz="4000" b="1" dirty="0">
                <a:solidFill>
                  <a:schemeClr val="tx1"/>
                </a:solidFill>
                <a:latin typeface="Gisha"/>
                <a:cs typeface="Gisha"/>
              </a:rPr>
              <a:t> to</a:t>
            </a:r>
            <a:r>
              <a:rPr lang="en-US" sz="4000" b="1" dirty="0">
                <a:solidFill>
                  <a:srgbClr val="C00000"/>
                </a:solidFill>
                <a:latin typeface="Gisha"/>
                <a:cs typeface="Gisha"/>
              </a:rPr>
              <a:t> “</a:t>
            </a:r>
            <a:r>
              <a:rPr lang="en-US" sz="4000" b="1" dirty="0">
                <a:solidFill>
                  <a:srgbClr val="C00000"/>
                </a:solidFill>
                <a:latin typeface="Gisha"/>
                <a:cs typeface="Gisha"/>
              </a:rPr>
              <a:t>Eversafe</a:t>
            </a:r>
            <a:r>
              <a:rPr lang="en-US" sz="4000" b="1" dirty="0">
                <a:solidFill>
                  <a:srgbClr val="C00000"/>
                </a:solidFill>
                <a:latin typeface="Gisha"/>
                <a:cs typeface="Gisha"/>
              </a:rPr>
              <a:t> </a:t>
            </a:r>
            <a:r>
              <a:rPr lang="en-US" sz="4000" b="1" dirty="0">
                <a:solidFill>
                  <a:srgbClr val="0070C0"/>
                </a:solidFill>
                <a:latin typeface="Gisha"/>
                <a:cs typeface="Gisha"/>
              </a:rPr>
              <a:t>Academy</a:t>
            </a:r>
            <a:r>
              <a:rPr lang="en-US" sz="4000" b="1" dirty="0">
                <a:solidFill>
                  <a:srgbClr val="C00000"/>
                </a:solidFill>
                <a:latin typeface="Gisha"/>
                <a:cs typeface="Gisha"/>
              </a:rPr>
              <a:t>”</a:t>
            </a:r>
            <a:endParaRPr lang="en-US" sz="4000" b="1" dirty="0">
              <a:solidFill>
                <a:srgbClr val="C00000"/>
              </a:solidFill>
              <a:latin typeface="Gisha"/>
              <a:cs typeface="Gisha"/>
            </a:endParaRPr>
          </a:p>
        </p:txBody>
      </p:sp>
      <p:sp>
        <p:nvSpPr>
          <p:cNvPr id="13" name="TextBox 12"/>
          <p:cNvSpPr txBox="1">
            <a:spLocks noChangeArrowheads="1"/>
          </p:cNvSpPr>
          <p:nvPr userDrawn="1"/>
        </p:nvSpPr>
        <p:spPr bwMode="white">
          <a:xfrm>
            <a:off x="6532219" y="836712"/>
            <a:ext cx="2432269" cy="400110"/>
          </a:xfrm>
          <a:prstGeom prst="rect">
            <a:avLst/>
          </a:prstGeom>
          <a:noFill/>
          <a:ln>
            <a:headEnd type="none"/>
            <a:tailEnd type="none"/>
          </a:ln>
        </p:spPr>
        <p:txBody>
          <a:bodyPr wrap="none">
            <a:spAutoFit/>
          </a:bodyPr>
          <a:lstStyle/>
          <a:p>
            <a:pPr algn="ctr" defTabSz="914400"/>
            <a:r>
              <a:rPr lang="en-US" sz="2000" b="1" dirty="0">
                <a:solidFill>
                  <a:srgbClr val="FF0000"/>
                </a:solidFill>
              </a:rPr>
              <a:t>Steps</a:t>
            </a:r>
            <a:r>
              <a:rPr lang="en-US" sz="2000" b="1" dirty="0">
                <a:solidFill>
                  <a:srgbClr val="FF0000"/>
                </a:solidFill>
              </a:rPr>
              <a:t> To Success </a:t>
            </a:r>
            <a:endParaRPr lang="en-US" sz="2000" b="1" dirty="0">
              <a:solidFill>
                <a:srgbClr val="FF0000"/>
              </a:solidFill>
            </a:endParaRPr>
          </a:p>
        </p:txBody>
      </p:sp>
      <p:sp>
        <p:nvSpPr>
          <p:cNvPr id="14" name="Text Placeholder 2"/>
          <p:cNvSpPr>
            <a:spLocks noGrp="1"/>
          </p:cNvSpPr>
          <p:nvPr>
            <p:ph type="body" sz="quarter" idx="11"/>
          </p:nvPr>
        </p:nvSpPr>
        <p:spPr bwMode="white">
          <a:xfrm>
            <a:off x="387164" y="3068960"/>
            <a:ext cx="8424862" cy="576064"/>
          </a:xfrm>
          <a:ln>
            <a:headEnd type="none"/>
            <a:tailEnd type="none"/>
          </a:ln>
        </p:spPr>
        <p:txBody>
          <a:bodyPr wrap="square">
            <a:noAutofit/>
          </a:bodyPr>
          <a:lstStyle>
            <a:lvl1pPr algn="ctr">
              <a:defRPr sz="4000" b="1" dirty="0">
                <a:latin typeface="+mn-lt"/>
              </a:defRPr>
            </a:lvl1pPr>
            <a:lvl2pPr>
              <a:defRPr sz="4000" dirty="0">
                <a:latin typeface="Calibri"/>
              </a:defRPr>
            </a:lvl2pPr>
            <a:lvl3pPr>
              <a:defRPr sz="4000" dirty="0">
                <a:latin typeface="Calibri"/>
              </a:defRPr>
            </a:lvl3pPr>
            <a:lvl4pPr>
              <a:defRPr sz="4000" dirty="0">
                <a:latin typeface="Calibri"/>
              </a:defRPr>
            </a:lvl4pPr>
            <a:lvl5pPr>
              <a:defRPr sz="4000" dirty="0">
                <a:latin typeface="Calibri"/>
              </a:defRPr>
            </a:lvl5pPr>
          </a:lstStyle>
          <a:p>
            <a:pPr/>
            <a:endParaRPr lang="en-US" dirty="0"/>
          </a:p>
        </p:txBody>
      </p:sp>
      <p:sp>
        <p:nvSpPr>
          <p:cNvPr id="15" name="Text Placeholder 2"/>
          <p:cNvSpPr>
            <a:spLocks noGrp="1"/>
          </p:cNvSpPr>
          <p:nvPr>
            <p:ph type="body" sz="quarter" idx="10"/>
          </p:nvPr>
        </p:nvSpPr>
        <p:spPr bwMode="white">
          <a:xfrm>
            <a:off x="395610" y="1484784"/>
            <a:ext cx="8424862" cy="1368152"/>
          </a:xfrm>
          <a:ln>
            <a:headEnd type="none"/>
            <a:tailEnd type="none"/>
          </a:ln>
        </p:spPr>
        <p:txBody>
          <a:bodyPr wrap="square">
            <a:noAutofit/>
          </a:bodyPr>
          <a:lstStyle>
            <a:lvl1pPr algn="ctr">
              <a:defRPr sz="4000" b="1" dirty="0">
                <a:latin typeface="+mj-lt"/>
              </a:defRPr>
            </a:lvl1pPr>
            <a:lvl2pPr>
              <a:defRPr sz="4000" dirty="0">
                <a:latin typeface="Calibri"/>
              </a:defRPr>
            </a:lvl2pPr>
            <a:lvl3pPr>
              <a:defRPr sz="4000" dirty="0">
                <a:latin typeface="Calibri"/>
              </a:defRPr>
            </a:lvl3pPr>
            <a:lvl4pPr>
              <a:defRPr sz="4000" dirty="0">
                <a:latin typeface="Calibri"/>
              </a:defRPr>
            </a:lvl4pPr>
            <a:lvl5pPr>
              <a:defRPr sz="4000" dirty="0">
                <a:latin typeface="Calibri"/>
              </a:defRPr>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722313" y="4406900"/>
            <a:ext cx="7772400" cy="1362075"/>
          </a:xfrm>
          <a:ln>
            <a:headEnd type="none"/>
            <a:tailEnd type="none"/>
          </a:ln>
        </p:spPr>
        <p:txBody>
          <a:bodyPr anchor="t" wrap="square"/>
          <a:lstStyle>
            <a:lvl1pPr algn="l">
              <a:defRPr sz="4000" b="1" cap="all" dirty="0"/>
            </a:lvl1pPr>
          </a:lstStyle>
          <a:p>
            <a:pPr/>
            <a:r>
              <a:rPr lang="en-US" dirty="0"/>
              <a:t>Click to edit Master title style</a:t>
            </a:r>
            <a:endParaRPr lang="en-US" dirty="0"/>
          </a:p>
        </p:txBody>
      </p:sp>
      <p:sp>
        <p:nvSpPr>
          <p:cNvPr id="3" name="Text Placeholder 2"/>
          <p:cNvSpPr>
            <a:spLocks noGrp="1"/>
          </p:cNvSpPr>
          <p:nvPr>
            <p:ph type="body" idx="1"/>
          </p:nvPr>
        </p:nvSpPr>
        <p:spPr bwMode="white">
          <a:xfrm>
            <a:off x="722313" y="2906713"/>
            <a:ext cx="7772400" cy="1500187"/>
          </a:xfrm>
          <a:ln>
            <a:headEnd type="none"/>
            <a:tailEnd type="none"/>
          </a:ln>
        </p:spPr>
        <p:txBody>
          <a:bodyPr anchor="b" wrap="square"/>
          <a:lstStyle>
            <a:lvl1pPr marL="0" indent="0">
              <a:buNone/>
              <a:defRPr sz="2000" dirty="0">
                <a:solidFill>
                  <a:schemeClr val="tx1">
                    <a:tint val="75000"/>
                  </a:schemeClr>
                </a:solidFill>
              </a:defRPr>
            </a:lvl1pPr>
            <a:lvl2pPr marL="457200" indent="0">
              <a:buNone/>
              <a:defRPr sz="1800" dirty="0">
                <a:solidFill>
                  <a:schemeClr val="tx1">
                    <a:tint val="75000"/>
                  </a:schemeClr>
                </a:solidFill>
              </a:defRPr>
            </a:lvl2pPr>
            <a:lvl3pPr marL="914400" indent="0">
              <a:buNone/>
              <a:defRPr sz="1600" dirty="0">
                <a:solidFill>
                  <a:schemeClr val="tx1">
                    <a:tint val="75000"/>
                  </a:schemeClr>
                </a:solidFill>
              </a:defRPr>
            </a:lvl3pPr>
            <a:lvl4pPr marL="1371600" indent="0">
              <a:buNone/>
              <a:defRPr sz="1400" dirty="0">
                <a:solidFill>
                  <a:schemeClr val="tx1">
                    <a:tint val="75000"/>
                  </a:schemeClr>
                </a:solidFill>
              </a:defRPr>
            </a:lvl4pPr>
            <a:lvl5pPr marL="1828800" indent="0">
              <a:buNone/>
              <a:defRPr sz="1400" dirty="0">
                <a:solidFill>
                  <a:schemeClr val="tx1">
                    <a:tint val="75000"/>
                  </a:schemeClr>
                </a:solidFill>
              </a:defRPr>
            </a:lvl5pPr>
            <a:lvl6pPr marL="2286000" indent="0">
              <a:buNone/>
              <a:defRPr sz="1400" dirty="0">
                <a:solidFill>
                  <a:schemeClr val="tx1">
                    <a:tint val="75000"/>
                  </a:schemeClr>
                </a:solidFill>
              </a:defRPr>
            </a:lvl6pPr>
            <a:lvl7pPr marL="2743200" indent="0">
              <a:buNone/>
              <a:defRPr sz="1400" dirty="0">
                <a:solidFill>
                  <a:schemeClr val="tx1">
                    <a:tint val="75000"/>
                  </a:schemeClr>
                </a:solidFill>
              </a:defRPr>
            </a:lvl7pPr>
            <a:lvl8pPr marL="3200400" indent="0">
              <a:buNone/>
              <a:defRPr sz="1400" dirty="0">
                <a:solidFill>
                  <a:schemeClr val="tx1">
                    <a:tint val="75000"/>
                  </a:schemeClr>
                </a:solidFill>
              </a:defRPr>
            </a:lvl8pPr>
            <a:lvl9pPr marL="3657600" indent="0">
              <a:buNone/>
              <a:defRPr sz="1400" dirty="0">
                <a:solidFill>
                  <a:schemeClr val="tx1">
                    <a:tint val="75000"/>
                  </a:schemeClr>
                </a:solidFill>
              </a:defRPr>
            </a:lvl9pPr>
          </a:lstStyle>
          <a:p>
            <a:pPr/>
            <a:r>
              <a:rPr lang="en-US" dirty="0"/>
              <a:t>Click to edit Master text styles</a:t>
            </a:r>
          </a:p>
        </p:txBody>
      </p:sp>
      <p:sp>
        <p:nvSpPr>
          <p:cNvPr id="4" name="Date Placeholder 3"/>
          <p:cNvSpPr>
            <a:spLocks noGrp="1"/>
          </p:cNvSpPr>
          <p:nvPr>
            <p:ph type="dt" sz="half" idx="10"/>
          </p:nvPr>
        </p:nvSpPr>
        <p:spPr bwMode="white">
          <a:xfrm>
            <a:off x="457200" y="6356350"/>
            <a:ext cx="2133600" cy="365125"/>
          </a:xfrm>
          <a:prstGeom prst="rect">
            <a:avLst/>
          </a:prstGeom>
          <a:ln>
            <a:headEnd type="none"/>
            <a:tailEnd type="none"/>
          </a:ln>
        </p:spPr>
        <p:txBody>
          <a:bodyPr wrap="square"/>
          <a:lstStyle>
            <a:lvl1pPr/>
          </a:lstStyle>
          <a:p>
            <a:pPr/>
            <a:fld id="{8F064197-7120-45E7-B0E5-8880FD57EA6E}" type="datetime1">
              <a:rPr altLang="en-US" lang="en-US" dirty="0"/>
              <a:t>07-07-2023</a:t>
            </a:fld>
            <a:endParaRPr altLang="en-US" lang="en-US" dirty="0"/>
          </a:p>
        </p:txBody>
      </p:sp>
      <p:sp>
        <p:nvSpPr>
          <p:cNvPr id="5" name="Footer Placeholder 4"/>
          <p:cNvSpPr>
            <a:spLocks noGrp="1"/>
          </p:cNvSpPr>
          <p:nvPr>
            <p:ph type="ftr" sz="quarter" idx="11"/>
          </p:nvPr>
        </p:nvSpPr>
        <p:spPr bwMode="white">
          <a:xfrm>
            <a:off x="3124200" y="6356350"/>
            <a:ext cx="2895600" cy="365125"/>
          </a:xfrm>
          <a:prstGeom prst="rect">
            <a:avLst/>
          </a:prstGeom>
          <a:ln>
            <a:headEnd type="none"/>
            <a:tailEnd type="none"/>
          </a:ln>
        </p:spPr>
        <p:txBody>
          <a:bodyPr wrap="square"/>
          <a:lstStyle>
            <a:lvl1pPr/>
          </a:lstStyle>
          <a:p>
            <a:pPr/>
            <a:endParaRPr altLang="en-US" lang="en-US" dirty="0"/>
          </a:p>
        </p:txBody>
      </p:sp>
      <p:sp>
        <p:nvSpPr>
          <p:cNvPr id="6" name="Slide Number Placeholder 5"/>
          <p:cNvSpPr>
            <a:spLocks noGrp="1"/>
          </p:cNvSpPr>
          <p:nvPr>
            <p:ph type="sldNum" sz="quarter" idx="12"/>
          </p:nvPr>
        </p:nvSpPr>
        <p:spPr bwMode="white">
          <a:ln>
            <a:headEnd type="none"/>
            <a:tailEnd type="none"/>
          </a:ln>
        </p:spPr>
        <p:txBody>
          <a:bodyPr wrap="square"/>
          <a:lstStyle>
            <a:lvl1pPr/>
          </a:lstStyle>
          <a:p>
            <a:pPr/>
            <a:fld id="{24E34BCE-1FF7-44B6-8E12-29EE72AC7C4F}" type="slidenum">
              <a:rPr altLang="en-US" lang="en-US" dirty="0"/>
              <a:t>‹#›</a:t>
            </a:fld>
            <a:endParaRPr altLang="en-US" lang="en-US" dirty="0"/>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false">
  <p:cSld name="4_Title Slide">
    <p:bg>
      <p:bgPr>
        <a:gradFill rotWithShape="1">
          <a:gsLst>
            <a:gs pos="0">
              <a:srgbClr val="3333FF"/>
            </a:gs>
            <a:gs pos="50000">
              <a:schemeClr val="bg1"/>
            </a:gs>
            <a:gs pos="100000">
              <a:srgbClr val="FF0000"/>
            </a:gs>
          </a:gsLst>
          <a:lin ang="13500000" scaled="1"/>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028384" y="6453336"/>
            <a:ext cx="1018456" cy="302989"/>
          </a:xfrm>
          <a:ln>
            <a:headEnd type="none"/>
            <a:tailEnd type="none"/>
          </a:ln>
        </p:spPr>
        <p:txBody>
          <a:bodyPr wrap="square"/>
          <a:lstStyle>
            <a:lvl1pPr>
              <a:defRPr dirty="0">
                <a:latin typeface="Arial"/>
              </a:defRPr>
            </a:lvl1pPr>
          </a:lstStyle>
          <a:p>
            <a:pPr/>
            <a:fld id="{86178A0A-CF14-46D9-96E1-EA1C7D2FDEA7}" type="slidenum">
              <a:rPr lang="en-US" dirty="0"/>
              <a:t>‹#›</a:t>
            </a:fld>
            <a:endParaRPr lang="en-US" dirty="0"/>
          </a:p>
        </p:txBody>
      </p:sp>
      <p:sp>
        <p:nvSpPr>
          <p:cNvPr id="9" name="TextBox 8"/>
          <p:cNvSpPr txBox="1">
            <a:spLocks noChangeArrowheads="1"/>
          </p:cNvSpPr>
          <p:nvPr userDrawn="1"/>
        </p:nvSpPr>
        <p:spPr bwMode="white">
          <a:xfrm>
            <a:off x="3203848" y="6453336"/>
            <a:ext cx="2880320" cy="338554"/>
          </a:xfrm>
          <a:prstGeom prst="rect">
            <a:avLst/>
          </a:prstGeom>
          <a:noFill/>
          <a:ln>
            <a:headEnd type="none"/>
            <a:tailEnd type="none"/>
          </a:ln>
        </p:spPr>
        <p:txBody>
          <a:bodyPr wrap="square">
            <a:spAutoFit/>
          </a:bodyPr>
          <a:lstStyle/>
          <a:p>
            <a:pPr algn="ctr" defTabSz="914400"/>
            <a:r>
              <a:rPr lang="en-US" sz="1600" dirty="0">
                <a:latin typeface="Arial"/>
              </a:rPr>
              <a:t>© Eversafe Academy </a:t>
            </a:r>
            <a:r>
              <a:rPr lang="en-US" sz="1600" dirty="0">
                <a:latin typeface="Arial"/>
              </a:rPr>
              <a:t>2018</a:t>
            </a:r>
            <a:endParaRPr lang="en-US" sz="1600" dirty="0">
              <a:latin typeface="Arial"/>
            </a:endParaRPr>
          </a:p>
        </p:txBody>
      </p:sp>
      <p:sp>
        <p:nvSpPr>
          <p:cNvPr id="8" name="Text Placeholder 7"/>
          <p:cNvSpPr>
            <a:spLocks noGrp="1"/>
          </p:cNvSpPr>
          <p:nvPr>
            <p:ph type="body" sz="quarter" idx="11"/>
          </p:nvPr>
        </p:nvSpPr>
        <p:spPr bwMode="white">
          <a:xfrm>
            <a:off x="468313" y="333375"/>
            <a:ext cx="8064500" cy="1295400"/>
          </a:xfrm>
          <a:ln>
            <a:headEnd type="none"/>
            <a:tailEnd type="none"/>
          </a:ln>
        </p:spPr>
        <p:txBody>
          <a:bodyPr wrap="square">
            <a:normAutofit/>
          </a:bodyPr>
          <a:lstStyle>
            <a:lvl1pPr algn="ctr">
              <a:defRPr sz="3600" b="1" dirty="0">
                <a:latin typeface="Arial"/>
              </a:defRPr>
            </a:lvl1pPr>
            <a:lvl2pPr algn="ctr">
              <a:defRPr b="1" dirty="0"/>
            </a:lvl2pPr>
            <a:lvl3pPr algn="ctr">
              <a:defRPr b="1" dirty="0"/>
            </a:lvl3pPr>
            <a:lvl4pPr algn="ctr">
              <a:defRPr b="1" dirty="0"/>
            </a:lvl4pPr>
            <a:lvl5pPr algn="ctr">
              <a:defRPr b="1" dirty="0"/>
            </a:lvl5pPr>
          </a:lstStyle>
          <a:p>
            <a:pPr/>
            <a:endParaRPr lang="en-US" dirty="0"/>
          </a:p>
        </p:txBody>
      </p:sp>
      <p:sp>
        <p:nvSpPr>
          <p:cNvPr id="11" name="Text Placeholder 10"/>
          <p:cNvSpPr>
            <a:spLocks noGrp="1"/>
          </p:cNvSpPr>
          <p:nvPr>
            <p:ph type="body" sz="quarter" idx="12"/>
          </p:nvPr>
        </p:nvSpPr>
        <p:spPr bwMode="white">
          <a:xfrm>
            <a:off x="468313" y="1773239"/>
            <a:ext cx="8064500" cy="2591866"/>
          </a:xfrm>
          <a:ln>
            <a:headEnd type="none"/>
            <a:tailEnd type="none"/>
          </a:ln>
        </p:spPr>
        <p:txBody>
          <a:bodyPr wrap="square">
            <a:normAutofit/>
          </a:bodyPr>
          <a:lstStyle>
            <a:lvl1pPr algn="ctr">
              <a:defRPr sz="3200" b="1" dirty="0">
                <a:latin typeface="Arial"/>
              </a:defRPr>
            </a:lvl1pPr>
            <a:lvl2pPr algn="ctr"/>
            <a:lvl3pPr algn="ctr"/>
            <a:lvl4pPr algn="ctr"/>
            <a:lvl5pPr algn="ctr"/>
          </a:lstStyle>
          <a:p>
            <a:pPr/>
            <a:endParaRPr lang="en-US" dirty="0"/>
          </a:p>
        </p:txBody>
      </p:sp>
      <p:pic>
        <p:nvPicPr>
          <p:cNvPr id="10" name="Picture 2" descr="C:\Users\Staff_Guest\Desktop\Final (1).png"/>
          <p:cNvPicPr>
            <a:picLocks noChangeAspect="1"/>
          </p:cNvPicPr>
          <p:nvPr/>
        </p:nvPicPr>
        <p:blipFill>
          <a:blip r:embed="rId2">
            <a:lum/>
          </a:blip>
          <a:srcRect/>
          <a:stretch>
            <a:fillRect/>
          </a:stretch>
        </p:blipFill>
        <p:spPr bwMode="auto">
          <a:xfrm>
            <a:off x="1475655" y="4609707"/>
            <a:ext cx="6305581" cy="2248293"/>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normAutofit/>
          </a:bodyPr>
          <a:lstStyle>
            <a:lvl1pPr>
              <a:defRPr sz="3600" b="1" dirty="0">
                <a:solidFill>
                  <a:schemeClr val="tx1"/>
                </a:solidFill>
                <a:latin typeface="Calibri"/>
              </a:defRPr>
            </a:lvl1pPr>
          </a:lstStyle>
          <a:p>
            <a:pPr/>
            <a:endParaRPr lang="en-US" dirty="0"/>
          </a:p>
        </p:txBody>
      </p:sp>
      <p:sp>
        <p:nvSpPr>
          <p:cNvPr id="4" name="Text Placeholder 12"/>
          <p:cNvSpPr>
            <a:spLocks noGrp="1"/>
          </p:cNvSpPr>
          <p:nvPr>
            <p:ph type="body" sz="quarter" idx="10"/>
          </p:nvPr>
        </p:nvSpPr>
        <p:spPr bwMode="white">
          <a:xfrm>
            <a:off x="326314" y="1268760"/>
            <a:ext cx="8532097" cy="4608512"/>
          </a:xfrm>
          <a:ln>
            <a:headEnd type="none"/>
            <a:tailEnd type="none"/>
          </a:ln>
        </p:spPr>
        <p:txBody>
          <a:bodyPr wrap="square"/>
          <a:lstStyle>
            <a:lvl1pPr>
              <a:defRPr dirty="0">
                <a:solidFill>
                  <a:schemeClr val="tx1"/>
                </a:solidFill>
                <a:latin typeface="Calibri"/>
              </a:defRPr>
            </a:lvl1pPr>
            <a:lvl2pPr>
              <a:defRPr dirty="0">
                <a:solidFill>
                  <a:schemeClr val="tx1"/>
                </a:solidFill>
                <a:latin typeface="Calibri"/>
              </a:defRPr>
            </a:lvl2pPr>
            <a:lvl3pPr>
              <a:defRPr dirty="0">
                <a:solidFill>
                  <a:schemeClr val="tx1"/>
                </a:solidFill>
                <a:latin typeface="Calibri"/>
              </a:defRPr>
            </a:lvl3pPr>
            <a:lvl4pPr>
              <a:defRPr dirty="0">
                <a:solidFill>
                  <a:schemeClr val="tx1"/>
                </a:solidFill>
                <a:latin typeface="Calibri"/>
              </a:defRPr>
            </a:lvl4pPr>
            <a:lvl5pPr>
              <a:defRPr dirty="0">
                <a:solidFill>
                  <a:schemeClr val="tx1"/>
                </a:solidFill>
                <a:latin typeface="Calibri"/>
              </a:defRPr>
            </a:lvl5pPr>
          </a:lstStyle>
          <a:p>
            <a:pPr/>
            <a:endParaRPr lang="en-US" dirty="0"/>
          </a:p>
        </p:txBody>
      </p:sp>
      <p:sp>
        <p:nvSpPr>
          <p:cNvPr id="3" name="Slide Number Placeholder 2"/>
          <p:cNvSpPr>
            <a:spLocks noGrp="1"/>
          </p:cNvSpPr>
          <p:nvPr>
            <p:ph type="sldNum" sz="quarter" idx="11"/>
          </p:nvPr>
        </p:nvSpPr>
        <p:spPr bwMode="white">
          <a:ln>
            <a:headEnd type="none"/>
            <a:tailEnd type="none"/>
          </a:ln>
        </p:spPr>
        <p:txBody>
          <a:bodyPr wrap="square"/>
          <a:lstStyle>
            <a:lvl1pPr>
              <a:defRPr dirty="0">
                <a:latin typeface="Arial"/>
              </a:defRPr>
            </a:lvl1pPr>
          </a:lstStyle>
          <a:p>
            <a:pPr/>
            <a:fld id="{86178A0A-CF14-46D9-96E1-EA1C7D2FDEA7}" type="slidenum">
              <a:rPr lang="en-US" dirty="0"/>
              <a:t>‹#›</a:t>
            </a:fld>
            <a:endParaRPr lang="en-US" dirty="0"/>
          </a:p>
        </p:txBody>
      </p:sp>
    </p:spTree>
  </p:cSld>
  <p:clrMapOvr>
    <a:masterClrMapping/>
  </p:clrMapOvr>
  <p:timing>
    <p:tnLst>
      <p:par>
        <p:cTn dur="indefinite" id="1" nodeType="tmRoot" restart="never"/>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false">
  <p:cSld name="3_Title Slide">
    <p:bg>
      <p:bgPr>
        <a:gradFill rotWithShape="1">
          <a:gsLst>
            <a:gs pos="0">
              <a:srgbClr val="0000FF"/>
            </a:gs>
            <a:gs pos="50000">
              <a:schemeClr val="bg1"/>
            </a:gs>
            <a:gs pos="100000">
              <a:srgbClr val="FF0000"/>
            </a:gs>
          </a:gsLst>
          <a:lin ang="135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316416" y="6381328"/>
            <a:ext cx="757483" cy="456878"/>
          </a:xfrm>
          <a:ln>
            <a:headEnd type="none"/>
            <a:tailEnd type="none"/>
          </a:ln>
        </p:spPr>
        <p:txBody>
          <a:bodyPr wrap="square"/>
          <a:lstStyle>
            <a:lvl1pPr>
              <a:defRPr dirty="0">
                <a:latin typeface="Arial"/>
              </a:defRPr>
            </a:lvl1pPr>
          </a:lstStyle>
          <a:p>
            <a:pPr/>
            <a:fld id="{86178A0A-CF14-46D9-96E1-EA1C7D2FDEA7}" type="slidenum">
              <a:rPr lang="en-US" dirty="0"/>
              <a:t>‹#›</a:t>
            </a:fld>
            <a:endParaRPr lang="en-US" dirty="0"/>
          </a:p>
        </p:txBody>
      </p:sp>
      <p:sp>
        <p:nvSpPr>
          <p:cNvPr id="9" name="TextBox 8"/>
          <p:cNvSpPr txBox="1">
            <a:spLocks noChangeArrowheads="1"/>
          </p:cNvSpPr>
          <p:nvPr userDrawn="1"/>
        </p:nvSpPr>
        <p:spPr bwMode="white">
          <a:xfrm>
            <a:off x="2267744" y="6453336"/>
            <a:ext cx="4824536" cy="338554"/>
          </a:xfrm>
          <a:prstGeom prst="rect">
            <a:avLst/>
          </a:prstGeom>
          <a:noFill/>
          <a:ln>
            <a:headEnd type="none"/>
            <a:tailEnd type="none"/>
          </a:ln>
        </p:spPr>
        <p:txBody>
          <a:bodyPr wrap="square">
            <a:spAutoFit/>
          </a:bodyPr>
          <a:lstStyle/>
          <a:p>
            <a:pPr algn="ctr" defTabSz="914400"/>
            <a:r>
              <a:rPr lang="en-US" sz="1600" dirty="0">
                <a:latin typeface="Arial"/>
              </a:rPr>
              <a:t>© Eversafe</a:t>
            </a:r>
            <a:r>
              <a:rPr lang="en-US" sz="1600" dirty="0">
                <a:latin typeface="Arial"/>
              </a:rPr>
              <a:t> Academy 2018</a:t>
            </a:r>
            <a:endParaRPr lang="en-US" sz="1600" dirty="0">
              <a:latin typeface="Arial"/>
            </a:endParaRPr>
          </a:p>
        </p:txBody>
      </p:sp>
      <p:grpSp>
        <p:nvGrpSpPr>
          <p:cNvPr id="5" name="Group 4"/>
          <p:cNvGrpSpPr>
            <a:grpSpLocks/>
          </p:cNvGrpSpPr>
          <p:nvPr/>
        </p:nvGrpSpPr>
        <p:grpSpPr bwMode="hidden">
          <a:xfrm>
            <a:off x="0" y="30202"/>
            <a:ext cx="9252520" cy="6855182"/>
            <a:chOff x="-309563" y="4316413"/>
            <a:chExt cx="9405938" cy="1211262"/>
          </a:xfrm>
          <a:ln>
            <a:headEnd type="none"/>
            <a:tailEnd type="none"/>
          </a:ln>
        </p:grpSpPr>
        <p:sp>
          <p:nvSpPr>
            <p:cNvPr id="6" name="Freeform 14"/>
            <p:cNvSpPr>
              <a:spLocks/>
            </p:cNvSpPr>
            <p:nvPr/>
          </p:nvSpPr>
          <p:spPr bwMode="hidden">
            <a:xfrm>
              <a:off x="4862374" y="4511675"/>
              <a:ext cx="4150766"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fill="norm">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sp>
          <p:nvSpPr>
            <p:cNvPr id="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fill="norm">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sp>
          <p:nvSpPr>
            <p:cNvPr id="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fill="norm">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fill="norm">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grpSp>
      <p:sp>
        <p:nvSpPr>
          <p:cNvPr id="4" name="Text Placeholder 3"/>
          <p:cNvSpPr>
            <a:spLocks noGrp="1"/>
          </p:cNvSpPr>
          <p:nvPr>
            <p:ph type="body" sz="quarter" idx="11"/>
          </p:nvPr>
        </p:nvSpPr>
        <p:spPr bwMode="white">
          <a:xfrm>
            <a:off x="467544" y="404664"/>
            <a:ext cx="8208144" cy="1664177"/>
          </a:xfrm>
          <a:ln>
            <a:headEnd type="none"/>
            <a:tailEnd type="none"/>
          </a:ln>
        </p:spPr>
        <p:txBody>
          <a:bodyPr wrap="square">
            <a:noAutofit/>
          </a:bodyPr>
          <a:lstStyle>
            <a:lvl1pPr algn="ctr">
              <a:defRPr sz="4400" b="1" dirty="0">
                <a:latin typeface="Arial"/>
              </a:defRPr>
            </a:lvl1pPr>
            <a:lvl2pPr algn="ctr">
              <a:defRPr sz="4400" b="1" dirty="0"/>
            </a:lvl2pPr>
            <a:lvl3pPr algn="ctr">
              <a:defRPr sz="4400" b="1" dirty="0"/>
            </a:lvl3pPr>
            <a:lvl4pPr algn="ctr">
              <a:defRPr sz="4400" b="1" dirty="0"/>
            </a:lvl4pPr>
            <a:lvl5pPr algn="ctr">
              <a:defRPr sz="4400" b="1" dirty="0"/>
            </a:lvl5pPr>
          </a:lstStyle>
          <a:p>
            <a:pPr/>
            <a:endParaRPr lang="en-US" dirty="0"/>
          </a:p>
        </p:txBody>
      </p:sp>
      <p:sp>
        <p:nvSpPr>
          <p:cNvPr id="17" name="Text Placeholder 16"/>
          <p:cNvSpPr>
            <a:spLocks noGrp="1"/>
          </p:cNvSpPr>
          <p:nvPr>
            <p:ph type="body" sz="quarter" idx="12"/>
          </p:nvPr>
        </p:nvSpPr>
        <p:spPr bwMode="white">
          <a:xfrm>
            <a:off x="468313" y="2205038"/>
            <a:ext cx="8207375" cy="1439862"/>
          </a:xfrm>
          <a:ln>
            <a:headEnd type="none"/>
            <a:tailEnd type="none"/>
          </a:ln>
        </p:spPr>
        <p:txBody>
          <a:bodyPr wrap="square">
            <a:noAutofit/>
          </a:bodyPr>
          <a:lstStyle>
            <a:lvl1pPr algn="ctr">
              <a:defRPr sz="4000" b="1" dirty="0">
                <a:latin typeface="Arial"/>
              </a:defRPr>
            </a:lvl1pPr>
            <a:lvl2pPr algn="ctr">
              <a:defRPr sz="4000" b="1" dirty="0"/>
            </a:lvl2pPr>
            <a:lvl3pPr algn="ctr">
              <a:defRPr sz="4000" b="1" dirty="0"/>
            </a:lvl3pPr>
            <a:lvl4pPr algn="ctr">
              <a:defRPr sz="4000" b="1" dirty="0"/>
            </a:lvl4pPr>
            <a:lvl5pPr algn="ctr">
              <a:defRPr sz="4000" b="1"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false">
  <p:cSld name="Title Slide">
    <p:bg>
      <p:bgPr>
        <a:gradFill rotWithShape="1">
          <a:gsLst>
            <a:gs pos="50000">
              <a:schemeClr val="bg1"/>
            </a:gs>
            <a:gs pos="10000">
              <a:srgbClr val="FF0000">
                <a:lumMod val="100000"/>
              </a:srgbClr>
            </a:gs>
            <a:gs pos="90000">
              <a:srgbClr val="3333FF"/>
            </a:gs>
          </a:gsLst>
          <a:lin ang="2700000" scaled="1"/>
          <a:tileRect/>
        </a:gradFill>
      </p:bgPr>
    </p:bg>
    <p:spTree>
      <p:nvGrpSpPr>
        <p:cNvPr id="1" name=""/>
        <p:cNvGrpSpPr/>
        <p:nvPr/>
      </p:nvGrpSpPr>
      <p:grpSpPr>
        <a:xfrm>
          <a:off x="0" y="0"/>
          <a:ext cx="0" cy="0"/>
          <a:chOff x="0" y="0"/>
          <a:chExt cx="0" cy="0"/>
        </a:xfrm>
      </p:grpSpPr>
      <p:sp>
        <p:nvSpPr>
          <p:cNvPr id="8" name="TextBox 7"/>
          <p:cNvSpPr txBox="1">
            <a:spLocks noChangeArrowheads="1"/>
          </p:cNvSpPr>
          <p:nvPr userDrawn="1"/>
        </p:nvSpPr>
        <p:spPr bwMode="white">
          <a:xfrm>
            <a:off x="21580" y="5919663"/>
            <a:ext cx="9144000" cy="461665"/>
          </a:xfrm>
          <a:prstGeom prst="rect">
            <a:avLst/>
          </a:prstGeom>
          <a:noFill/>
          <a:ln>
            <a:headEnd type="none"/>
            <a:tailEnd type="none"/>
          </a:ln>
        </p:spPr>
        <p:txBody>
          <a:bodyPr wrap="square">
            <a:spAutoFit/>
          </a:bodyPr>
          <a:lstStyle/>
          <a:p>
            <a:pPr algn="ctr" defTabSz="914400"/>
            <a:r>
              <a:rPr lang="en-US" sz="2400" b="1" dirty="0">
                <a:solidFill>
                  <a:srgbClr val="C00000"/>
                </a:solidFill>
              </a:rPr>
              <a:t>P</a:t>
            </a:r>
            <a:r>
              <a:rPr lang="en-US" sz="2400" b="1" dirty="0">
                <a:solidFill>
                  <a:srgbClr val="000000"/>
                </a:solidFill>
              </a:rPr>
              <a:t>: 6297 8417, </a:t>
            </a:r>
            <a:r>
              <a:rPr lang="en-US" sz="2400" b="1" dirty="0">
                <a:solidFill>
                  <a:srgbClr val="C00000"/>
                </a:solidFill>
              </a:rPr>
              <a:t>F</a:t>
            </a:r>
            <a:r>
              <a:rPr lang="en-US" sz="2400" b="1" dirty="0">
                <a:solidFill>
                  <a:srgbClr val="000000"/>
                </a:solidFill>
              </a:rPr>
              <a:t>: 6297 8617, </a:t>
            </a:r>
            <a:r>
              <a:rPr lang="en-US" sz="2400" b="1" dirty="0">
                <a:solidFill>
                  <a:srgbClr val="C00000"/>
                </a:solidFill>
              </a:rPr>
              <a:t>E</a:t>
            </a:r>
            <a:r>
              <a:rPr lang="en-US" sz="2400" b="1" dirty="0">
                <a:solidFill>
                  <a:srgbClr val="000000"/>
                </a:solidFill>
              </a:rPr>
              <a:t>: training@eversafe.com.sg</a:t>
            </a:r>
            <a:endParaRPr lang="en-US" sz="2400" b="1" dirty="0">
              <a:solidFill>
                <a:srgbClr val="000000"/>
              </a:solidFill>
            </a:endParaRPr>
          </a:p>
        </p:txBody>
      </p:sp>
      <p:sp>
        <p:nvSpPr>
          <p:cNvPr id="5" name="TextBox 4"/>
          <p:cNvSpPr txBox="1">
            <a:spLocks noChangeArrowheads="1"/>
          </p:cNvSpPr>
          <p:nvPr userDrawn="1"/>
        </p:nvSpPr>
        <p:spPr bwMode="white">
          <a:xfrm>
            <a:off x="3333374" y="6352273"/>
            <a:ext cx="2850589" cy="400110"/>
          </a:xfrm>
          <a:prstGeom prst="rect">
            <a:avLst/>
          </a:prstGeom>
          <a:noFill/>
          <a:ln>
            <a:headEnd type="none"/>
            <a:tailEnd type="none"/>
          </a:ln>
        </p:spPr>
        <p:txBody>
          <a:bodyPr wrap="none">
            <a:spAutoFit/>
          </a:bodyPr>
          <a:lstStyle/>
          <a:p>
            <a:pPr algn="ctr" defTabSz="914400"/>
            <a:r>
              <a:rPr lang="en-US" sz="2000" b="1" dirty="0">
                <a:solidFill>
                  <a:srgbClr val="000000"/>
                </a:solidFill>
              </a:rPr>
              <a:t>www.eversafe.com.sg</a:t>
            </a:r>
            <a:endParaRPr lang="en-US" sz="2000" b="1" dirty="0">
              <a:solidFill>
                <a:srgbClr val="000000"/>
              </a:solidFill>
            </a:endParaRPr>
          </a:p>
        </p:txBody>
      </p:sp>
      <p:sp>
        <p:nvSpPr>
          <p:cNvPr id="9" name="TextBox 8"/>
          <p:cNvSpPr txBox="1">
            <a:spLocks noChangeArrowheads="1"/>
          </p:cNvSpPr>
          <p:nvPr userDrawn="1"/>
        </p:nvSpPr>
        <p:spPr bwMode="white">
          <a:xfrm>
            <a:off x="108520" y="6453336"/>
            <a:ext cx="8927976" cy="307777"/>
          </a:xfrm>
          <a:prstGeom prst="rect">
            <a:avLst/>
          </a:prstGeom>
          <a:noFill/>
          <a:ln>
            <a:headEnd type="none"/>
            <a:tailEnd type="none"/>
          </a:ln>
        </p:spPr>
        <p:txBody>
          <a:bodyPr wrap="square">
            <a:spAutoFit/>
          </a:bodyPr>
          <a:lstStyle/>
          <a:p>
            <a:pPr defTabSz="914400"/>
            <a:r>
              <a:rPr lang="en-US" sz="1400" dirty="0">
                <a:solidFill>
                  <a:srgbClr val="000000"/>
                </a:solidFill>
              </a:rPr>
              <a:t>©</a:t>
            </a:r>
            <a:r>
              <a:rPr lang="en-US" sz="1200" dirty="0">
                <a:solidFill>
                  <a:srgbClr val="000000"/>
                </a:solidFill>
              </a:rPr>
              <a:t> </a:t>
            </a:r>
            <a:r>
              <a:rPr lang="en-US" sz="1200" dirty="0">
                <a:solidFill>
                  <a:srgbClr val="000000"/>
                </a:solidFill>
              </a:rPr>
              <a:t>Eversafe</a:t>
            </a:r>
            <a:r>
              <a:rPr lang="en-US" sz="1200" dirty="0">
                <a:solidFill>
                  <a:srgbClr val="000000"/>
                </a:solidFill>
              </a:rPr>
              <a:t> Academy 2018</a:t>
            </a:r>
            <a:endParaRPr lang="en-US" sz="1200" dirty="0">
              <a:solidFill>
                <a:srgbClr val="000000"/>
              </a:solidFill>
            </a:endParaRPr>
          </a:p>
        </p:txBody>
      </p:sp>
      <p:pic>
        <p:nvPicPr>
          <p:cNvPr id="10" name="Picture 2" descr="C:\Users\Staff_Guest\Desktop\Final (1).png"/>
          <p:cNvPicPr>
            <a:picLocks noChangeAspect="1"/>
          </p:cNvPicPr>
          <p:nvPr/>
        </p:nvPicPr>
        <p:blipFill>
          <a:blip r:embed="rId2">
            <a:lum/>
          </a:blip>
          <a:srcRect/>
          <a:stretch>
            <a:fillRect/>
          </a:stretch>
        </p:blipFill>
        <p:spPr bwMode="auto">
          <a:xfrm>
            <a:off x="1899295" y="4224876"/>
            <a:ext cx="5400600" cy="1925619"/>
          </a:xfrm>
          <a:prstGeom prst="rect">
            <a:avLst/>
          </a:prstGeom>
          <a:noFill/>
          <a:ln>
            <a:headEnd type="none"/>
            <a:tailEnd type="none"/>
          </a:ln>
        </p:spPr>
      </p:pic>
      <p:sp>
        <p:nvSpPr>
          <p:cNvPr id="12" name="TextBox 11"/>
          <p:cNvSpPr txBox="1">
            <a:spLocks noChangeArrowheads="1"/>
          </p:cNvSpPr>
          <p:nvPr userDrawn="1"/>
        </p:nvSpPr>
        <p:spPr bwMode="white">
          <a:xfrm>
            <a:off x="108520" y="200834"/>
            <a:ext cx="8927976" cy="707886"/>
          </a:xfrm>
          <a:prstGeom prst="rect">
            <a:avLst/>
          </a:prstGeom>
          <a:noFill/>
          <a:ln>
            <a:headEnd type="none"/>
            <a:tailEnd type="none"/>
          </a:ln>
        </p:spPr>
        <p:txBody>
          <a:bodyPr wrap="square">
            <a:spAutoFit/>
          </a:bodyPr>
          <a:lstStyle/>
          <a:p>
            <a:pPr algn="ctr" defTabSz="914400"/>
            <a:r>
              <a:rPr lang="en-US" sz="4000" b="1" dirty="0">
                <a:solidFill>
                  <a:srgbClr val="000000"/>
                </a:solidFill>
                <a:latin typeface="Gisha"/>
                <a:cs typeface="Gisha"/>
              </a:rPr>
              <a:t>Welcome to</a:t>
            </a:r>
            <a:r>
              <a:rPr lang="en-US" sz="4000" b="1" dirty="0">
                <a:solidFill>
                  <a:srgbClr val="C00000"/>
                </a:solidFill>
                <a:latin typeface="Gisha"/>
                <a:cs typeface="Gisha"/>
              </a:rPr>
              <a:t> “</a:t>
            </a:r>
            <a:r>
              <a:rPr lang="en-US" sz="4000" b="1" dirty="0">
                <a:solidFill>
                  <a:srgbClr val="C00000"/>
                </a:solidFill>
                <a:latin typeface="Gisha"/>
                <a:cs typeface="Gisha"/>
              </a:rPr>
              <a:t>Eversafe</a:t>
            </a:r>
            <a:r>
              <a:rPr lang="en-US" sz="4000" b="1" dirty="0">
                <a:solidFill>
                  <a:srgbClr val="C00000"/>
                </a:solidFill>
                <a:latin typeface="Gisha"/>
                <a:cs typeface="Gisha"/>
              </a:rPr>
              <a:t> </a:t>
            </a:r>
            <a:r>
              <a:rPr lang="en-US" sz="4000" b="1" dirty="0">
                <a:solidFill>
                  <a:srgbClr val="0070C0"/>
                </a:solidFill>
                <a:latin typeface="Gisha"/>
                <a:cs typeface="Gisha"/>
              </a:rPr>
              <a:t>Academy</a:t>
            </a:r>
            <a:r>
              <a:rPr lang="en-US" sz="4000" b="1" dirty="0">
                <a:solidFill>
                  <a:srgbClr val="C00000"/>
                </a:solidFill>
                <a:latin typeface="Gisha"/>
                <a:cs typeface="Gisha"/>
              </a:rPr>
              <a:t>”</a:t>
            </a:r>
            <a:endParaRPr lang="en-US" sz="4000" b="1" dirty="0">
              <a:solidFill>
                <a:srgbClr val="C00000"/>
              </a:solidFill>
              <a:latin typeface="Gisha"/>
              <a:cs typeface="Gisha"/>
            </a:endParaRPr>
          </a:p>
        </p:txBody>
      </p:sp>
      <p:sp>
        <p:nvSpPr>
          <p:cNvPr id="13" name="TextBox 12"/>
          <p:cNvSpPr txBox="1">
            <a:spLocks noChangeArrowheads="1"/>
          </p:cNvSpPr>
          <p:nvPr userDrawn="1"/>
        </p:nvSpPr>
        <p:spPr bwMode="white">
          <a:xfrm>
            <a:off x="6532219" y="836712"/>
            <a:ext cx="2432269" cy="400110"/>
          </a:xfrm>
          <a:prstGeom prst="rect">
            <a:avLst/>
          </a:prstGeom>
          <a:noFill/>
          <a:ln>
            <a:headEnd type="none"/>
            <a:tailEnd type="none"/>
          </a:ln>
        </p:spPr>
        <p:txBody>
          <a:bodyPr wrap="none">
            <a:spAutoFit/>
          </a:bodyPr>
          <a:lstStyle/>
          <a:p>
            <a:pPr algn="ctr" defTabSz="914400"/>
            <a:r>
              <a:rPr lang="en-US" sz="2000" b="1" dirty="0">
                <a:solidFill>
                  <a:srgbClr val="FF0000"/>
                </a:solidFill>
              </a:rPr>
              <a:t>Steps To Success </a:t>
            </a:r>
            <a:endParaRPr lang="en-US" sz="2000" b="1" dirty="0">
              <a:solidFill>
                <a:srgbClr val="FF0000"/>
              </a:solidFill>
            </a:endParaRPr>
          </a:p>
        </p:txBody>
      </p:sp>
      <p:sp>
        <p:nvSpPr>
          <p:cNvPr id="14" name="Text Placeholder 2"/>
          <p:cNvSpPr>
            <a:spLocks noGrp="1"/>
          </p:cNvSpPr>
          <p:nvPr>
            <p:ph type="body" sz="quarter" idx="11"/>
          </p:nvPr>
        </p:nvSpPr>
        <p:spPr bwMode="white">
          <a:xfrm>
            <a:off x="387164" y="3068960"/>
            <a:ext cx="8424862" cy="576064"/>
          </a:xfrm>
          <a:ln>
            <a:headEnd type="none"/>
            <a:tailEnd type="none"/>
          </a:ln>
        </p:spPr>
        <p:txBody>
          <a:bodyPr wrap="square">
            <a:noAutofit/>
          </a:bodyPr>
          <a:lstStyle>
            <a:lvl1pPr algn="ctr">
              <a:defRPr sz="4000" b="1" dirty="0">
                <a:latin typeface="+mn-lt"/>
              </a:defRPr>
            </a:lvl1pPr>
            <a:lvl2pPr>
              <a:defRPr sz="4000" dirty="0">
                <a:latin typeface="Calibri"/>
              </a:defRPr>
            </a:lvl2pPr>
            <a:lvl3pPr>
              <a:defRPr sz="4000" dirty="0">
                <a:latin typeface="Calibri"/>
              </a:defRPr>
            </a:lvl3pPr>
            <a:lvl4pPr>
              <a:defRPr sz="4000" dirty="0">
                <a:latin typeface="Calibri"/>
              </a:defRPr>
            </a:lvl4pPr>
            <a:lvl5pPr>
              <a:defRPr sz="4000" dirty="0">
                <a:latin typeface="Calibri"/>
              </a:defRPr>
            </a:lvl5pPr>
          </a:lstStyle>
          <a:p>
            <a:pPr/>
            <a:endParaRPr lang="en-US" dirty="0"/>
          </a:p>
        </p:txBody>
      </p:sp>
      <p:sp>
        <p:nvSpPr>
          <p:cNvPr id="15" name="Text Placeholder 2"/>
          <p:cNvSpPr>
            <a:spLocks noGrp="1"/>
          </p:cNvSpPr>
          <p:nvPr>
            <p:ph type="body" sz="quarter" idx="10"/>
          </p:nvPr>
        </p:nvSpPr>
        <p:spPr bwMode="white">
          <a:xfrm>
            <a:off x="395610" y="1484784"/>
            <a:ext cx="8424862" cy="1368152"/>
          </a:xfrm>
          <a:ln>
            <a:headEnd type="none"/>
            <a:tailEnd type="none"/>
          </a:ln>
        </p:spPr>
        <p:txBody>
          <a:bodyPr wrap="square">
            <a:noAutofit/>
          </a:bodyPr>
          <a:lstStyle>
            <a:lvl1pPr algn="ctr">
              <a:defRPr sz="4000" b="1" dirty="0">
                <a:latin typeface="+mj-lt"/>
              </a:defRPr>
            </a:lvl1pPr>
            <a:lvl2pPr>
              <a:defRPr sz="4000" dirty="0">
                <a:latin typeface="Calibri"/>
              </a:defRPr>
            </a:lvl2pPr>
            <a:lvl3pPr>
              <a:defRPr sz="4000" dirty="0">
                <a:latin typeface="Calibri"/>
              </a:defRPr>
            </a:lvl3pPr>
            <a:lvl4pPr>
              <a:defRPr sz="4000" dirty="0">
                <a:latin typeface="Calibri"/>
              </a:defRPr>
            </a:lvl4pPr>
            <a:lvl5pPr>
              <a:defRPr sz="4000" dirty="0">
                <a:latin typeface="Calibri"/>
              </a:defRPr>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false">
  <p:cSld name="1_Title Slide">
    <p:bg>
      <p:bgPr>
        <a:gradFill rotWithShape="1">
          <a:gsLst>
            <a:gs pos="0">
              <a:srgbClr val="3333FF"/>
            </a:gs>
            <a:gs pos="50000">
              <a:schemeClr val="bg1"/>
            </a:gs>
            <a:gs pos="100000">
              <a:srgbClr val="FF0000"/>
            </a:gs>
          </a:gsLst>
          <a:lin ang="13500000" scaled="1"/>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172400" y="6356498"/>
            <a:ext cx="874440" cy="456878"/>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9" name="TextBox 8"/>
          <p:cNvSpPr txBox="1">
            <a:spLocks noChangeArrowheads="1"/>
          </p:cNvSpPr>
          <p:nvPr userDrawn="1"/>
        </p:nvSpPr>
        <p:spPr bwMode="white">
          <a:xfrm>
            <a:off x="3635896" y="6402814"/>
            <a:ext cx="2592288" cy="338554"/>
          </a:xfrm>
          <a:prstGeom prst="rect">
            <a:avLst/>
          </a:prstGeom>
          <a:noFill/>
          <a:ln>
            <a:headEnd type="none"/>
            <a:tailEnd type="none"/>
          </a:ln>
        </p:spPr>
        <p:txBody>
          <a:bodyPr wrap="square">
            <a:spAutoFit/>
          </a:bodyPr>
          <a:lstStyle/>
          <a:p>
            <a:pPr algn="ctr" defTabSz="914400"/>
            <a:r>
              <a:rPr lang="en-US" sz="1600" dirty="0">
                <a:solidFill>
                  <a:srgbClr val="000000"/>
                </a:solidFill>
              </a:rPr>
              <a:t>© </a:t>
            </a:r>
            <a:r>
              <a:rPr lang="en-US" sz="1600" dirty="0">
                <a:solidFill>
                  <a:srgbClr val="000000"/>
                </a:solidFill>
              </a:rPr>
              <a:t>Eversafe</a:t>
            </a:r>
            <a:r>
              <a:rPr lang="en-US" sz="1600" dirty="0">
                <a:solidFill>
                  <a:srgbClr val="000000"/>
                </a:solidFill>
              </a:rPr>
              <a:t> Academy 2018</a:t>
            </a:r>
            <a:endParaRPr lang="en-US" sz="1600"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6792"/>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pic>
        <p:nvPicPr>
          <p:cNvPr id="7" name="Picture 2" descr="C:\Users\Staff_Guest\Desktop\Final (1).png"/>
          <p:cNvPicPr>
            <a:picLocks noChangeAspect="1"/>
          </p:cNvPicPr>
          <p:nvPr/>
        </p:nvPicPr>
        <p:blipFill>
          <a:blip r:embed="rId2">
            <a:lum/>
          </a:blip>
          <a:srcRect/>
          <a:stretch>
            <a:fillRect/>
          </a:stretch>
        </p:blipFill>
        <p:spPr bwMode="auto">
          <a:xfrm>
            <a:off x="123270" y="6156360"/>
            <a:ext cx="1944216" cy="693222"/>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11" name="Title 1"/>
          <p:cNvSpPr>
            <a:spLocks noGrp="1"/>
          </p:cNvSpPr>
          <p:nvPr>
            <p:ph type="title"/>
          </p:nvPr>
        </p:nvSpPr>
        <p:spPr bwMode="white">
          <a:xfrm>
            <a:off x="319088" y="276224"/>
            <a:ext cx="8534400" cy="804672"/>
          </a:xfrm>
          <a:ln>
            <a:headEnd type="none"/>
            <a:tailEnd type="none"/>
          </a:ln>
        </p:spPr>
        <p:txBody>
          <a:bodyPr wrap="square">
            <a:normAutofit/>
          </a:bodyPr>
          <a:lstStyle>
            <a:lvl1pPr algn="ctr">
              <a:defRPr sz="3600" b="1" dirty="0">
                <a:solidFill>
                  <a:schemeClr val="tx1"/>
                </a:solidFill>
                <a:latin typeface="Calibri"/>
              </a:defRPr>
            </a:lvl1pPr>
          </a:lstStyle>
          <a:p>
            <a:pPr/>
            <a:endParaRPr lang="en-US" dirty="0"/>
          </a:p>
        </p:txBody>
      </p:sp>
      <p:sp>
        <p:nvSpPr>
          <p:cNvPr id="13" name="Text Placeholder 12"/>
          <p:cNvSpPr>
            <a:spLocks noGrp="1"/>
          </p:cNvSpPr>
          <p:nvPr>
            <p:ph type="body" sz="quarter" idx="10"/>
          </p:nvPr>
        </p:nvSpPr>
        <p:spPr bwMode="white">
          <a:xfrm>
            <a:off x="326314" y="1268760"/>
            <a:ext cx="8532097" cy="4608512"/>
          </a:xfrm>
          <a:ln>
            <a:headEnd type="none"/>
            <a:tailEnd type="none"/>
          </a:ln>
        </p:spPr>
        <p:txBody>
          <a:bodyPr wrap="square"/>
          <a:lstStyle>
            <a:lvl1pPr>
              <a:defRPr dirty="0">
                <a:solidFill>
                  <a:schemeClr val="tx1"/>
                </a:solidFill>
                <a:latin typeface="Calibri"/>
              </a:defRPr>
            </a:lvl1pPr>
            <a:lvl2pPr>
              <a:defRPr dirty="0">
                <a:solidFill>
                  <a:schemeClr val="tx1"/>
                </a:solidFill>
                <a:latin typeface="Calibri"/>
              </a:defRPr>
            </a:lvl2pPr>
            <a:lvl3pPr>
              <a:defRPr dirty="0">
                <a:solidFill>
                  <a:schemeClr val="tx1"/>
                </a:solidFill>
                <a:latin typeface="Calibri"/>
              </a:defRPr>
            </a:lvl3pPr>
            <a:lvl4pPr>
              <a:defRPr dirty="0">
                <a:solidFill>
                  <a:schemeClr val="tx1"/>
                </a:solidFill>
                <a:latin typeface="Calibri"/>
              </a:defRPr>
            </a:lvl4pPr>
            <a:lvl5pPr>
              <a:defRPr dirty="0">
                <a:solidFill>
                  <a:schemeClr val="tx1"/>
                </a:solidFill>
                <a:latin typeface="Calibri"/>
              </a:defRPr>
            </a:lvl5pPr>
          </a:lstStyle>
          <a:p>
            <a:pPr/>
            <a:endParaRPr lang="en-US" dirty="0"/>
          </a:p>
        </p:txBody>
      </p:sp>
      <p:sp>
        <p:nvSpPr>
          <p:cNvPr id="2" name="Slide Number Placeholder 1"/>
          <p:cNvSpPr>
            <a:spLocks noGrp="1"/>
          </p:cNvSpPr>
          <p:nvPr>
            <p:ph type="sldNum" sz="quarter" idx="11"/>
          </p:nvPr>
        </p:nvSpPr>
        <p:spPr bwMode="white">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Tree>
  </p:cSld>
  <p:clrMapOvr>
    <a:masterClrMapping/>
  </p:clrMapOvr>
  <p:timing>
    <p:tnLst>
      <p:par>
        <p:cTn dur="indefinite" id="1" nodeType="tmRoot" restart="never"/>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false">
  <p:cSld name="4_Title Slide">
    <p:bg>
      <p:bgPr>
        <a:gradFill rotWithShape="1">
          <a:gsLst>
            <a:gs pos="0">
              <a:srgbClr val="3333FF"/>
            </a:gs>
            <a:gs pos="50000">
              <a:schemeClr val="bg1"/>
            </a:gs>
            <a:gs pos="100000">
              <a:srgbClr val="FF0000"/>
            </a:gs>
          </a:gsLst>
          <a:lin ang="13500000" scaled="1"/>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028384" y="6453336"/>
            <a:ext cx="1018456" cy="302989"/>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9" name="TextBox 8"/>
          <p:cNvSpPr txBox="1">
            <a:spLocks noChangeArrowheads="1"/>
          </p:cNvSpPr>
          <p:nvPr userDrawn="1"/>
        </p:nvSpPr>
        <p:spPr bwMode="white">
          <a:xfrm>
            <a:off x="3203848" y="6453336"/>
            <a:ext cx="2880320" cy="338554"/>
          </a:xfrm>
          <a:prstGeom prst="rect">
            <a:avLst/>
          </a:prstGeom>
          <a:noFill/>
          <a:ln>
            <a:headEnd type="none"/>
            <a:tailEnd type="none"/>
          </a:ln>
        </p:spPr>
        <p:txBody>
          <a:bodyPr wrap="square">
            <a:spAutoFit/>
          </a:bodyPr>
          <a:lstStyle/>
          <a:p>
            <a:pPr algn="ctr" defTabSz="914400"/>
            <a:r>
              <a:rPr lang="en-US" sz="1600" dirty="0">
                <a:solidFill>
                  <a:srgbClr val="000000"/>
                </a:solidFill>
              </a:rPr>
              <a:t>© </a:t>
            </a:r>
            <a:r>
              <a:rPr lang="en-US" sz="1600" dirty="0">
                <a:solidFill>
                  <a:srgbClr val="000000"/>
                </a:solidFill>
              </a:rPr>
              <a:t>Eversafe</a:t>
            </a:r>
            <a:r>
              <a:rPr lang="en-US" sz="1600" dirty="0">
                <a:solidFill>
                  <a:srgbClr val="000000"/>
                </a:solidFill>
              </a:rPr>
              <a:t> Academy 2018</a:t>
            </a:r>
            <a:endParaRPr lang="en-US" sz="1600" dirty="0">
              <a:solidFill>
                <a:srgbClr val="000000"/>
              </a:solidFill>
            </a:endParaRPr>
          </a:p>
        </p:txBody>
      </p:sp>
      <p:sp>
        <p:nvSpPr>
          <p:cNvPr id="8" name="Text Placeholder 7"/>
          <p:cNvSpPr>
            <a:spLocks noGrp="1"/>
          </p:cNvSpPr>
          <p:nvPr>
            <p:ph type="body" sz="quarter" idx="11"/>
          </p:nvPr>
        </p:nvSpPr>
        <p:spPr bwMode="white">
          <a:xfrm>
            <a:off x="468313" y="333375"/>
            <a:ext cx="8064500" cy="1295400"/>
          </a:xfrm>
          <a:ln>
            <a:headEnd type="none"/>
            <a:tailEnd type="none"/>
          </a:ln>
        </p:spPr>
        <p:txBody>
          <a:bodyPr wrap="square">
            <a:normAutofit/>
          </a:bodyPr>
          <a:lstStyle>
            <a:lvl1pPr algn="ctr">
              <a:defRPr sz="3600" b="1" dirty="0"/>
            </a:lvl1pPr>
            <a:lvl2pPr algn="ctr">
              <a:defRPr b="1" dirty="0"/>
            </a:lvl2pPr>
            <a:lvl3pPr algn="ctr">
              <a:defRPr b="1" dirty="0"/>
            </a:lvl3pPr>
            <a:lvl4pPr algn="ctr">
              <a:defRPr b="1" dirty="0"/>
            </a:lvl4pPr>
            <a:lvl5pPr algn="ctr">
              <a:defRPr b="1" dirty="0"/>
            </a:lvl5pPr>
          </a:lstStyle>
          <a:p>
            <a:pPr/>
            <a:endParaRPr lang="en-US" dirty="0"/>
          </a:p>
        </p:txBody>
      </p:sp>
      <p:sp>
        <p:nvSpPr>
          <p:cNvPr id="11" name="Text Placeholder 10"/>
          <p:cNvSpPr>
            <a:spLocks noGrp="1"/>
          </p:cNvSpPr>
          <p:nvPr>
            <p:ph type="body" sz="quarter" idx="12"/>
          </p:nvPr>
        </p:nvSpPr>
        <p:spPr bwMode="white">
          <a:xfrm>
            <a:off x="468313" y="1773239"/>
            <a:ext cx="8064500" cy="2591866"/>
          </a:xfrm>
          <a:ln>
            <a:headEnd type="none"/>
            <a:tailEnd type="none"/>
          </a:ln>
        </p:spPr>
        <p:txBody>
          <a:bodyPr wrap="square">
            <a:normAutofit/>
          </a:bodyPr>
          <a:lstStyle>
            <a:lvl1pPr algn="ctr">
              <a:defRPr sz="3200" b="1" dirty="0"/>
            </a:lvl1pPr>
            <a:lvl2pPr algn="ctr"/>
            <a:lvl3pPr algn="ctr"/>
            <a:lvl4pPr algn="ctr"/>
            <a:lvl5pPr algn="ctr"/>
          </a:lstStyle>
          <a:p>
            <a:pPr/>
            <a:endParaRPr lang="en-US" dirty="0"/>
          </a:p>
        </p:txBody>
      </p:sp>
      <p:pic>
        <p:nvPicPr>
          <p:cNvPr id="10" name="Picture 2" descr="C:\Users\Staff_Guest\Desktop\Final (1).png"/>
          <p:cNvPicPr>
            <a:picLocks noChangeAspect="1"/>
          </p:cNvPicPr>
          <p:nvPr/>
        </p:nvPicPr>
        <p:blipFill>
          <a:blip r:embed="rId2">
            <a:lum/>
          </a:blip>
          <a:srcRect/>
          <a:stretch>
            <a:fillRect/>
          </a:stretch>
        </p:blipFill>
        <p:spPr bwMode="auto">
          <a:xfrm>
            <a:off x="1475655" y="4609707"/>
            <a:ext cx="6305581" cy="2248293"/>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normAutofit/>
          </a:bodyPr>
          <a:lstStyle>
            <a:lvl1pPr>
              <a:defRPr sz="3600" b="1" dirty="0">
                <a:solidFill>
                  <a:schemeClr val="tx1"/>
                </a:solidFill>
                <a:latin typeface="Calibri"/>
              </a:defRPr>
            </a:lvl1pPr>
          </a:lstStyle>
          <a:p>
            <a:pPr/>
            <a:endParaRPr lang="en-US" dirty="0"/>
          </a:p>
        </p:txBody>
      </p:sp>
      <p:sp>
        <p:nvSpPr>
          <p:cNvPr id="4" name="Text Placeholder 12"/>
          <p:cNvSpPr>
            <a:spLocks noGrp="1"/>
          </p:cNvSpPr>
          <p:nvPr>
            <p:ph type="body" sz="quarter" idx="10"/>
          </p:nvPr>
        </p:nvSpPr>
        <p:spPr bwMode="white">
          <a:xfrm>
            <a:off x="326314" y="1268760"/>
            <a:ext cx="8532097" cy="4608512"/>
          </a:xfrm>
          <a:ln>
            <a:headEnd type="none"/>
            <a:tailEnd type="none"/>
          </a:ln>
        </p:spPr>
        <p:txBody>
          <a:bodyPr wrap="square"/>
          <a:lstStyle>
            <a:lvl1pPr>
              <a:defRPr dirty="0">
                <a:solidFill>
                  <a:schemeClr val="tx1"/>
                </a:solidFill>
                <a:latin typeface="Calibri"/>
              </a:defRPr>
            </a:lvl1pPr>
            <a:lvl2pPr>
              <a:defRPr dirty="0">
                <a:solidFill>
                  <a:schemeClr val="tx1"/>
                </a:solidFill>
                <a:latin typeface="Calibri"/>
              </a:defRPr>
            </a:lvl2pPr>
            <a:lvl3pPr>
              <a:defRPr dirty="0">
                <a:solidFill>
                  <a:schemeClr val="tx1"/>
                </a:solidFill>
                <a:latin typeface="Calibri"/>
              </a:defRPr>
            </a:lvl3pPr>
            <a:lvl4pPr>
              <a:defRPr dirty="0">
                <a:solidFill>
                  <a:schemeClr val="tx1"/>
                </a:solidFill>
                <a:latin typeface="Calibri"/>
              </a:defRPr>
            </a:lvl4pPr>
            <a:lvl5pPr>
              <a:defRPr dirty="0">
                <a:solidFill>
                  <a:schemeClr val="tx1"/>
                </a:solidFill>
                <a:latin typeface="Calibri"/>
              </a:defRPr>
            </a:lvl5pPr>
          </a:lstStyle>
          <a:p>
            <a:pPr/>
            <a:endParaRPr lang="en-US" dirty="0"/>
          </a:p>
        </p:txBody>
      </p:sp>
      <p:sp>
        <p:nvSpPr>
          <p:cNvPr id="3" name="Slide Number Placeholder 2"/>
          <p:cNvSpPr>
            <a:spLocks noGrp="1"/>
          </p:cNvSpPr>
          <p:nvPr>
            <p:ph type="sldNum" sz="quarter" idx="11"/>
          </p:nvPr>
        </p:nvSpPr>
        <p:spPr bwMode="white">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Tree>
  </p:cSld>
  <p:clrMapOvr>
    <a:masterClrMapping/>
  </p:clrMapOvr>
  <p:timing>
    <p:tnLst>
      <p:par>
        <p:cTn dur="indefinite" id="1" nodeType="tmRoot" restart="never"/>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false">
  <p:cSld name="3_Title Slide">
    <p:bg>
      <p:bgPr>
        <a:gradFill rotWithShape="1">
          <a:gsLst>
            <a:gs pos="0">
              <a:srgbClr val="0000FF"/>
            </a:gs>
            <a:gs pos="50000">
              <a:schemeClr val="bg1"/>
            </a:gs>
            <a:gs pos="100000">
              <a:srgbClr val="FF0000"/>
            </a:gs>
          </a:gsLst>
          <a:lin ang="135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316416" y="6381328"/>
            <a:ext cx="757483" cy="456878"/>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9" name="TextBox 8"/>
          <p:cNvSpPr txBox="1">
            <a:spLocks noChangeArrowheads="1"/>
          </p:cNvSpPr>
          <p:nvPr userDrawn="1"/>
        </p:nvSpPr>
        <p:spPr bwMode="white">
          <a:xfrm>
            <a:off x="2267744" y="6453336"/>
            <a:ext cx="4824536" cy="338554"/>
          </a:xfrm>
          <a:prstGeom prst="rect">
            <a:avLst/>
          </a:prstGeom>
          <a:noFill/>
          <a:ln>
            <a:headEnd type="none"/>
            <a:tailEnd type="none"/>
          </a:ln>
        </p:spPr>
        <p:txBody>
          <a:bodyPr wrap="square">
            <a:spAutoFit/>
          </a:bodyPr>
          <a:lstStyle/>
          <a:p>
            <a:pPr algn="ctr" defTabSz="914400"/>
            <a:r>
              <a:rPr lang="en-US" sz="1600" dirty="0">
                <a:solidFill>
                  <a:srgbClr val="000000"/>
                </a:solidFill>
              </a:rPr>
              <a:t>© </a:t>
            </a:r>
            <a:r>
              <a:rPr lang="en-US" sz="1600" dirty="0">
                <a:solidFill>
                  <a:srgbClr val="000000"/>
                </a:solidFill>
              </a:rPr>
              <a:t>Eversafe</a:t>
            </a:r>
            <a:r>
              <a:rPr lang="en-US" sz="1600" dirty="0">
                <a:solidFill>
                  <a:srgbClr val="000000"/>
                </a:solidFill>
              </a:rPr>
              <a:t> Academy 2018</a:t>
            </a:r>
            <a:endParaRPr lang="en-US" sz="1600" dirty="0">
              <a:solidFill>
                <a:srgbClr val="000000"/>
              </a:solidFill>
            </a:endParaRPr>
          </a:p>
        </p:txBody>
      </p:sp>
      <p:grpSp>
        <p:nvGrpSpPr>
          <p:cNvPr id="5" name="Group 4"/>
          <p:cNvGrpSpPr>
            <a:grpSpLocks/>
          </p:cNvGrpSpPr>
          <p:nvPr/>
        </p:nvGrpSpPr>
        <p:grpSpPr bwMode="hidden">
          <a:xfrm>
            <a:off x="0" y="30202"/>
            <a:ext cx="9252520" cy="6855182"/>
            <a:chOff x="-309563" y="4316413"/>
            <a:chExt cx="9405938" cy="1211262"/>
          </a:xfrm>
          <a:ln>
            <a:headEnd type="none"/>
            <a:tailEnd type="none"/>
          </a:ln>
        </p:grpSpPr>
        <p:sp>
          <p:nvSpPr>
            <p:cNvPr id="6" name="Freeform 14"/>
            <p:cNvSpPr>
              <a:spLocks/>
            </p:cNvSpPr>
            <p:nvPr/>
          </p:nvSpPr>
          <p:spPr bwMode="hidden">
            <a:xfrm>
              <a:off x="4862374" y="4511675"/>
              <a:ext cx="4150766"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fill="norm">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type="none"/>
              <a:tailEnd type="none"/>
            </a:ln>
          </p:spPr>
          <p:txBody>
            <a:bodyPr numCol="1" lIns="91440" tIns="45720" rIns="91440" bIns="45720" anchor="t" wrap="square">
              <a:prstTxWarp prst="textNoShape">
                <a:avLst/>
              </a:prstTxWarp>
            </a:bodyPr>
            <a:lstStyle/>
            <a:p>
              <a:pPr defTabSz="914400"/>
              <a:endParaRPr lang="en-US" dirty="0">
                <a:solidFill>
                  <a:srgbClr val="000000"/>
                </a:solidFill>
                <a:latin typeface="Calibri"/>
              </a:endParaRPr>
            </a:p>
          </p:txBody>
        </p:sp>
        <p:sp>
          <p:nvSpPr>
            <p:cNvPr id="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fill="norm">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type="none"/>
              <a:tailEnd type="none"/>
            </a:ln>
          </p:spPr>
          <p:txBody>
            <a:bodyPr numCol="1" lIns="91440" tIns="45720" rIns="91440" bIns="45720" anchor="t" wrap="square">
              <a:prstTxWarp prst="textNoShape">
                <a:avLst/>
              </a:prstTxWarp>
            </a:bodyPr>
            <a:lstStyle/>
            <a:p>
              <a:pPr defTabSz="914400"/>
              <a:endParaRPr lang="en-US" dirty="0">
                <a:solidFill>
                  <a:srgbClr val="000000"/>
                </a:solidFill>
                <a:latin typeface="Calibri"/>
              </a:endParaRPr>
            </a:p>
          </p:txBody>
        </p:sp>
        <p:sp>
          <p:nvSpPr>
            <p:cNvPr id="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fill="norm">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type="none"/>
              <a:tailEnd type="none"/>
            </a:ln>
          </p:spPr>
          <p:txBody>
            <a:bodyPr numCol="1" lIns="91440" tIns="45720" rIns="91440" bIns="45720" anchor="t" wrap="square">
              <a:prstTxWarp prst="textNoShape">
                <a:avLst/>
              </a:prstTxWarp>
            </a:bodyPr>
            <a:lstStyle/>
            <a:p>
              <a:pPr defTabSz="914400"/>
              <a:endParaRPr lang="en-US" dirty="0">
                <a:solidFill>
                  <a:srgbClr val="000000"/>
                </a:solidFill>
                <a:latin typeface="Calibri"/>
              </a:endParaRPr>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fill="norm">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type="none"/>
              <a:tailEnd type="none"/>
            </a:ln>
          </p:spPr>
          <p:txBody>
            <a:bodyPr numCol="1" lIns="91440" tIns="45720" rIns="91440" bIns="45720" anchor="t" wrap="square">
              <a:prstTxWarp prst="textNoShape">
                <a:avLst/>
              </a:prstTxWarp>
            </a:bodyPr>
            <a:lstStyle/>
            <a:p>
              <a:pPr defTabSz="914400"/>
              <a:endParaRPr lang="en-US" dirty="0">
                <a:solidFill>
                  <a:srgbClr val="000000"/>
                </a:solidFill>
                <a:latin typeface="Calibri"/>
              </a:endParaRPr>
            </a:p>
          </p:txBody>
        </p:sp>
      </p:grpSp>
      <p:sp>
        <p:nvSpPr>
          <p:cNvPr id="13" name="TextBox 12"/>
          <p:cNvSpPr txBox="1">
            <a:spLocks noChangeArrowheads="1"/>
          </p:cNvSpPr>
          <p:nvPr userDrawn="1"/>
        </p:nvSpPr>
        <p:spPr bwMode="white">
          <a:xfrm>
            <a:off x="0" y="5949280"/>
            <a:ext cx="9144000" cy="461665"/>
          </a:xfrm>
          <a:prstGeom prst="rect">
            <a:avLst/>
          </a:prstGeom>
          <a:noFill/>
          <a:ln>
            <a:headEnd type="none"/>
            <a:tailEnd type="none"/>
          </a:ln>
        </p:spPr>
        <p:txBody>
          <a:bodyPr wrap="square">
            <a:spAutoFit/>
          </a:bodyPr>
          <a:lstStyle/>
          <a:p>
            <a:pPr algn="ctr" defTabSz="914400"/>
            <a:r>
              <a:rPr lang="en-US" sz="2400" b="1" dirty="0">
                <a:solidFill>
                  <a:srgbClr val="C00000"/>
                </a:solidFill>
              </a:rPr>
              <a:t>P</a:t>
            </a:r>
            <a:r>
              <a:rPr lang="en-US" sz="2400" b="1" dirty="0">
                <a:solidFill>
                  <a:srgbClr val="000000"/>
                </a:solidFill>
              </a:rPr>
              <a:t>: 6297 8417, </a:t>
            </a:r>
            <a:r>
              <a:rPr lang="en-US" sz="2400" b="1" dirty="0">
                <a:solidFill>
                  <a:srgbClr val="C00000"/>
                </a:solidFill>
              </a:rPr>
              <a:t>F</a:t>
            </a:r>
            <a:r>
              <a:rPr lang="en-US" sz="2400" b="1" dirty="0">
                <a:solidFill>
                  <a:srgbClr val="000000"/>
                </a:solidFill>
              </a:rPr>
              <a:t>: 6297 8617, </a:t>
            </a:r>
            <a:r>
              <a:rPr lang="en-US" sz="2400" b="1" dirty="0">
                <a:solidFill>
                  <a:srgbClr val="C00000"/>
                </a:solidFill>
              </a:rPr>
              <a:t>E</a:t>
            </a:r>
            <a:r>
              <a:rPr lang="en-US" sz="2400" b="1" dirty="0">
                <a:solidFill>
                  <a:srgbClr val="000000"/>
                </a:solidFill>
              </a:rPr>
              <a:t>: training@eversafe.com.sg</a:t>
            </a:r>
            <a:endParaRPr lang="en-US" sz="2400" b="1" dirty="0">
              <a:solidFill>
                <a:srgbClr val="000000"/>
              </a:solidFill>
            </a:endParaRPr>
          </a:p>
        </p:txBody>
      </p:sp>
      <p:sp>
        <p:nvSpPr>
          <p:cNvPr id="14" name="TextBox 13"/>
          <p:cNvSpPr txBox="1">
            <a:spLocks noChangeArrowheads="1"/>
          </p:cNvSpPr>
          <p:nvPr userDrawn="1"/>
        </p:nvSpPr>
        <p:spPr bwMode="white">
          <a:xfrm>
            <a:off x="0" y="5487615"/>
            <a:ext cx="9143999" cy="461665"/>
          </a:xfrm>
          <a:prstGeom prst="rect">
            <a:avLst/>
          </a:prstGeom>
          <a:noFill/>
          <a:ln>
            <a:headEnd type="none"/>
            <a:tailEnd type="none"/>
          </a:ln>
        </p:spPr>
        <p:txBody>
          <a:bodyPr wrap="square">
            <a:spAutoFit/>
          </a:bodyPr>
          <a:lstStyle/>
          <a:p>
            <a:pPr algn="ctr" defTabSz="914400"/>
            <a:r>
              <a:rPr lang="en-US" sz="2400" b="1" dirty="0">
                <a:solidFill>
                  <a:srgbClr val="000000"/>
                </a:solidFill>
              </a:rPr>
              <a:t>www.eversafe.com.sg</a:t>
            </a:r>
            <a:endParaRPr lang="en-US" sz="2400" b="1" dirty="0">
              <a:solidFill>
                <a:srgbClr val="000000"/>
              </a:solidFill>
            </a:endParaRPr>
          </a:p>
        </p:txBody>
      </p:sp>
      <p:sp>
        <p:nvSpPr>
          <p:cNvPr id="4" name="Text Placeholder 3"/>
          <p:cNvSpPr>
            <a:spLocks noGrp="1"/>
          </p:cNvSpPr>
          <p:nvPr>
            <p:ph type="body" sz="quarter" idx="11"/>
          </p:nvPr>
        </p:nvSpPr>
        <p:spPr bwMode="white">
          <a:xfrm>
            <a:off x="467544" y="404664"/>
            <a:ext cx="8208144" cy="1664177"/>
          </a:xfrm>
          <a:ln>
            <a:headEnd type="none"/>
            <a:tailEnd type="none"/>
          </a:ln>
        </p:spPr>
        <p:txBody>
          <a:bodyPr wrap="square">
            <a:noAutofit/>
          </a:bodyPr>
          <a:lstStyle>
            <a:lvl1pPr algn="ctr">
              <a:defRPr sz="4400" b="1" dirty="0"/>
            </a:lvl1pPr>
            <a:lvl2pPr algn="ctr">
              <a:defRPr sz="4400" b="1" dirty="0"/>
            </a:lvl2pPr>
            <a:lvl3pPr algn="ctr">
              <a:defRPr sz="4400" b="1" dirty="0"/>
            </a:lvl3pPr>
            <a:lvl4pPr algn="ctr">
              <a:defRPr sz="4400" b="1" dirty="0"/>
            </a:lvl4pPr>
            <a:lvl5pPr algn="ctr">
              <a:defRPr sz="4400" b="1" dirty="0"/>
            </a:lvl5pPr>
          </a:lstStyle>
          <a:p>
            <a:pPr/>
            <a:endParaRPr lang="en-US" dirty="0"/>
          </a:p>
        </p:txBody>
      </p:sp>
      <p:sp>
        <p:nvSpPr>
          <p:cNvPr id="17" name="Text Placeholder 16"/>
          <p:cNvSpPr>
            <a:spLocks noGrp="1"/>
          </p:cNvSpPr>
          <p:nvPr>
            <p:ph type="body" sz="quarter" idx="12"/>
          </p:nvPr>
        </p:nvSpPr>
        <p:spPr bwMode="white">
          <a:xfrm>
            <a:off x="468313" y="2205038"/>
            <a:ext cx="8207375" cy="1439862"/>
          </a:xfrm>
          <a:ln>
            <a:headEnd type="none"/>
            <a:tailEnd type="none"/>
          </a:ln>
        </p:spPr>
        <p:txBody>
          <a:bodyPr wrap="square">
            <a:noAutofit/>
          </a:bodyPr>
          <a:lstStyle>
            <a:lvl1pPr algn="ctr">
              <a:defRPr sz="4000" b="1" dirty="0"/>
            </a:lvl1pPr>
            <a:lvl2pPr algn="ctr">
              <a:defRPr sz="4000" b="1" dirty="0"/>
            </a:lvl2pPr>
            <a:lvl3pPr algn="ctr">
              <a:defRPr sz="4000" b="1" dirty="0"/>
            </a:lvl3pPr>
            <a:lvl4pPr algn="ctr">
              <a:defRPr sz="4000" b="1" dirty="0"/>
            </a:lvl4pPr>
            <a:lvl5pPr algn="ctr">
              <a:defRPr sz="4000" b="1" dirty="0"/>
            </a:lvl5pPr>
          </a:lstStyle>
          <a:p>
            <a:pPr/>
            <a:endParaRPr lang="en-US" dirty="0"/>
          </a:p>
        </p:txBody>
      </p:sp>
      <p:pic>
        <p:nvPicPr>
          <p:cNvPr id="15" name="Picture 2" descr="C:\Users\Staff_Guest\Desktop\Final (1).png"/>
          <p:cNvPicPr>
            <a:picLocks noChangeAspect="1"/>
          </p:cNvPicPr>
          <p:nvPr/>
        </p:nvPicPr>
        <p:blipFill>
          <a:blip r:embed="rId2">
            <a:lum/>
          </a:blip>
          <a:srcRect/>
          <a:stretch>
            <a:fillRect/>
          </a:stretch>
        </p:blipFill>
        <p:spPr bwMode="auto">
          <a:xfrm>
            <a:off x="1722732" y="4023661"/>
            <a:ext cx="5400600" cy="1925619"/>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lstStyle/>
          <a:p>
            <a:pPr/>
            <a:r>
              <a:rPr lang="en-US" dirty="0"/>
              <a:t>Click to edit Master title style</a:t>
            </a:r>
            <a:endParaRPr lang="en-US" dirty="0"/>
          </a:p>
        </p:txBody>
      </p:sp>
      <p:sp>
        <p:nvSpPr>
          <p:cNvPr id="3" name="Content Placeholder 2"/>
          <p:cNvSpPr>
            <a:spLocks noGrp="1"/>
          </p:cNvSpPr>
          <p:nvPr>
            <p:ph idx="1"/>
          </p:nvPr>
        </p:nvSpPr>
        <p:spPr bwMode="white">
          <a:ln>
            <a:headEnd type="none"/>
            <a:tailEnd type="none"/>
          </a:ln>
        </p:spPr>
        <p:txBody>
          <a:bodyPr wrap="square"/>
          <a:lstStyle>
            <a:lvl2pPr>
              <a:defRPr dirty="0">
                <a:latin typeface="Arial"/>
              </a:defRPr>
            </a:lvl2pPr>
            <a:lvl3pPr>
              <a:defRPr dirty="0">
                <a:latin typeface="Arial"/>
              </a:defRPr>
            </a:lvl3pPr>
            <a:lvl4pPr>
              <a:defRPr dirty="0">
                <a:latin typeface="Arial"/>
              </a:defRPr>
            </a:lvl4pPr>
            <a:lvl5pPr>
              <a:defRPr dirty="0">
                <a:latin typeface="Arial"/>
              </a:defRPr>
            </a:lvl5pPr>
          </a:lstStyle>
          <a:p>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US" dirty="0"/>
          </a:p>
        </p:txBody>
      </p:sp>
      <p:sp>
        <p:nvSpPr>
          <p:cNvPr id="6" name="Rectangle 6"/>
          <p:cNvSpPr>
            <a:spLocks noGrp="1"/>
          </p:cNvSpPr>
          <p:nvPr>
            <p:ph type="sldNum" sz="quarter" idx="12"/>
          </p:nvPr>
        </p:nvSpPr>
        <p:spPr bwMode="white">
          <a:ln>
            <a:headEnd type="none"/>
            <a:tailEnd type="none"/>
          </a:ln>
        </p:spPr>
        <p:txBody>
          <a:bodyPr wrap="square"/>
          <a:lstStyle>
            <a:lvl1pPr/>
          </a:lstStyle>
          <a:p>
            <a:pPr/>
            <a:fld id="{CF172238-160F-4F6D-9082-9E4C2B6379E2}" type="slidenum">
              <a:rPr lang="en-US" dirty="0">
                <a:solidFill>
                  <a:srgbClr val="000000"/>
                </a:solidFill>
              </a:rPr>
              <a:t>‹#›</a:t>
            </a:fld>
            <a:endParaRPr lang="en-US" dirty="0">
              <a:solidFill>
                <a:srgbClr val="000000"/>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31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false">
  <p:cSld name="1_Title Slide">
    <p:bg>
      <p:bgPr>
        <a:gradFill rotWithShape="1">
          <a:gsLst>
            <a:gs pos="0">
              <a:srgbClr val="3333FF"/>
            </a:gs>
            <a:gs pos="50000">
              <a:schemeClr val="bg1"/>
            </a:gs>
            <a:gs pos="100000">
              <a:srgbClr val="FF0000"/>
            </a:gs>
          </a:gsLst>
          <a:lin ang="13500000" scaled="1"/>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172400" y="6356498"/>
            <a:ext cx="874440" cy="456878"/>
          </a:xfrm>
          <a:ln>
            <a:headEnd type="none"/>
            <a:tailEnd type="none"/>
          </a:ln>
        </p:spPr>
        <p:txBody>
          <a:bodyPr wrap="square"/>
          <a:lstStyle/>
          <a:p>
            <a:pPr/>
            <a:fld id="{86178A0A-CF14-46D9-96E1-EA1C7D2FDEA7}" type="slidenum">
              <a:rPr lang="en-US" dirty="0"/>
              <a:t>‹#›</a:t>
            </a:fld>
            <a:endParaRPr lang="en-US" dirty="0"/>
          </a:p>
        </p:txBody>
      </p:sp>
      <p:sp>
        <p:nvSpPr>
          <p:cNvPr id="9" name="TextBox 8"/>
          <p:cNvSpPr txBox="1">
            <a:spLocks noChangeArrowheads="1"/>
          </p:cNvSpPr>
          <p:nvPr userDrawn="1"/>
        </p:nvSpPr>
        <p:spPr bwMode="white">
          <a:xfrm>
            <a:off x="3635896" y="6402814"/>
            <a:ext cx="2592288" cy="338554"/>
          </a:xfrm>
          <a:prstGeom prst="rect">
            <a:avLst/>
          </a:prstGeom>
          <a:noFill/>
          <a:ln>
            <a:headEnd type="none"/>
            <a:tailEnd type="none"/>
          </a:ln>
        </p:spPr>
        <p:txBody>
          <a:bodyPr wrap="square">
            <a:spAutoFit/>
          </a:bodyPr>
          <a:lstStyle/>
          <a:p>
            <a:pPr algn="ctr" defTabSz="914400"/>
            <a:r>
              <a:rPr lang="en-US" sz="1600" dirty="0"/>
              <a:t>© </a:t>
            </a:r>
            <a:r>
              <a:rPr lang="en-US" sz="1600" dirty="0"/>
              <a:t>Eversafe</a:t>
            </a:r>
            <a:r>
              <a:rPr lang="en-US" sz="1600" dirty="0"/>
              <a:t> Academy</a:t>
            </a:r>
            <a:r>
              <a:rPr lang="en-US" sz="1600" dirty="0"/>
              <a:t> 2018</a:t>
            </a:r>
            <a:endParaRPr lang="en-US" sz="1600" dirty="0"/>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6792"/>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pic>
        <p:nvPicPr>
          <p:cNvPr id="7" name="Picture 2" descr="C:\Users\Staff_Guest\Desktop\Final (1).png"/>
          <p:cNvPicPr>
            <a:picLocks noChangeAspect="1"/>
          </p:cNvPicPr>
          <p:nvPr/>
        </p:nvPicPr>
        <p:blipFill>
          <a:blip r:embed="rId2">
            <a:lum/>
          </a:blip>
          <a:srcRect/>
          <a:stretch>
            <a:fillRect/>
          </a:stretch>
        </p:blipFill>
        <p:spPr bwMode="auto">
          <a:xfrm>
            <a:off x="123270" y="6156360"/>
            <a:ext cx="1944216" cy="693222"/>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32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33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35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36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37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38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39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40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41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43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11" name="Title 1"/>
          <p:cNvSpPr>
            <a:spLocks noGrp="1"/>
          </p:cNvSpPr>
          <p:nvPr>
            <p:ph type="title"/>
          </p:nvPr>
        </p:nvSpPr>
        <p:spPr bwMode="white">
          <a:xfrm>
            <a:off x="319088" y="276224"/>
            <a:ext cx="8534400" cy="804672"/>
          </a:xfrm>
          <a:ln>
            <a:headEnd type="none"/>
            <a:tailEnd type="none"/>
          </a:ln>
        </p:spPr>
        <p:txBody>
          <a:bodyPr wrap="square">
            <a:normAutofit/>
          </a:bodyPr>
          <a:lstStyle>
            <a:lvl1pPr algn="ctr">
              <a:defRPr sz="3600" b="1" dirty="0">
                <a:solidFill>
                  <a:schemeClr val="tx1"/>
                </a:solidFill>
                <a:latin typeface="Calibri"/>
              </a:defRPr>
            </a:lvl1pPr>
          </a:lstStyle>
          <a:p>
            <a:pPr/>
            <a:endParaRPr lang="en-US" dirty="0"/>
          </a:p>
        </p:txBody>
      </p:sp>
      <p:sp>
        <p:nvSpPr>
          <p:cNvPr id="13" name="Text Placeholder 12"/>
          <p:cNvSpPr>
            <a:spLocks noGrp="1"/>
          </p:cNvSpPr>
          <p:nvPr>
            <p:ph type="body" sz="quarter" idx="10"/>
          </p:nvPr>
        </p:nvSpPr>
        <p:spPr bwMode="white">
          <a:xfrm>
            <a:off x="326314" y="1268760"/>
            <a:ext cx="8532097" cy="4608512"/>
          </a:xfrm>
          <a:ln>
            <a:headEnd type="none"/>
            <a:tailEnd type="none"/>
          </a:ln>
        </p:spPr>
        <p:txBody>
          <a:bodyPr wrap="square"/>
          <a:lstStyle>
            <a:lvl1pPr>
              <a:defRPr dirty="0">
                <a:solidFill>
                  <a:schemeClr val="tx1"/>
                </a:solidFill>
                <a:latin typeface="Calibri"/>
              </a:defRPr>
            </a:lvl1pPr>
            <a:lvl2pPr>
              <a:defRPr dirty="0">
                <a:solidFill>
                  <a:schemeClr val="tx1"/>
                </a:solidFill>
                <a:latin typeface="Calibri"/>
              </a:defRPr>
            </a:lvl2pPr>
            <a:lvl3pPr>
              <a:defRPr dirty="0">
                <a:solidFill>
                  <a:schemeClr val="tx1"/>
                </a:solidFill>
                <a:latin typeface="Calibri"/>
              </a:defRPr>
            </a:lvl3pPr>
            <a:lvl4pPr>
              <a:defRPr dirty="0">
                <a:solidFill>
                  <a:schemeClr val="tx1"/>
                </a:solidFill>
                <a:latin typeface="Calibri"/>
              </a:defRPr>
            </a:lvl4pPr>
            <a:lvl5pPr>
              <a:defRPr dirty="0">
                <a:solidFill>
                  <a:schemeClr val="tx1"/>
                </a:solidFill>
                <a:latin typeface="Calibri"/>
              </a:defRPr>
            </a:lvl5pPr>
          </a:lstStyle>
          <a:p>
            <a:pPr/>
            <a:endParaRPr lang="en-US" dirty="0"/>
          </a:p>
        </p:txBody>
      </p:sp>
      <p:sp>
        <p:nvSpPr>
          <p:cNvPr id="2" name="Slide Number Placeholder 1"/>
          <p:cNvSpPr>
            <a:spLocks noGrp="1"/>
          </p:cNvSpPr>
          <p:nvPr>
            <p:ph type="sldNum" sz="quarter" idx="11"/>
          </p:nvPr>
        </p:nvSpPr>
        <p:spPr bwMode="white">
          <a:ln>
            <a:headEnd type="none"/>
            <a:tailEnd type="none"/>
          </a:ln>
        </p:spPr>
        <p:txBody>
          <a:bodyPr wrap="square"/>
          <a:lstStyle/>
          <a:p>
            <a:pPr/>
            <a:fld id="{86178A0A-CF14-46D9-96E1-EA1C7D2FDEA7}" type="slidenum">
              <a:rPr lang="en-US" dirty="0"/>
              <a:t>‹#›</a:t>
            </a:fld>
            <a:endParaRPr lang="en-US" dirty="0"/>
          </a:p>
        </p:txBody>
      </p:sp>
    </p:spTree>
  </p:cSld>
  <p:clrMapOvr>
    <a:masterClrMapping/>
  </p:clrMapOvr>
  <p:timing>
    <p:tnLst>
      <p:par>
        <p:cTn dur="indefinite" id="1" nodeType="tmRoot" restart="never"/>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44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45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46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48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50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51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52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65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56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57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false">
  <p:cSld name="4_Title Slide">
    <p:bg>
      <p:bgPr>
        <a:gradFill rotWithShape="1">
          <a:gsLst>
            <a:gs pos="0">
              <a:srgbClr val="3333FF"/>
            </a:gs>
            <a:gs pos="50000">
              <a:schemeClr val="bg1"/>
            </a:gs>
            <a:gs pos="100000">
              <a:srgbClr val="FF0000"/>
            </a:gs>
          </a:gsLst>
          <a:lin ang="13500000" scaled="1"/>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028384" y="6453336"/>
            <a:ext cx="1018456" cy="302989"/>
          </a:xfrm>
          <a:ln>
            <a:headEnd type="none"/>
            <a:tailEnd type="none"/>
          </a:ln>
        </p:spPr>
        <p:txBody>
          <a:bodyPr wrap="square"/>
          <a:lstStyle/>
          <a:p>
            <a:pPr/>
            <a:fld id="{86178A0A-CF14-46D9-96E1-EA1C7D2FDEA7}" type="slidenum">
              <a:rPr lang="en-US" dirty="0"/>
              <a:t>‹#›</a:t>
            </a:fld>
            <a:endParaRPr lang="en-US" dirty="0"/>
          </a:p>
        </p:txBody>
      </p:sp>
      <p:sp>
        <p:nvSpPr>
          <p:cNvPr id="9" name="TextBox 8"/>
          <p:cNvSpPr txBox="1">
            <a:spLocks noChangeArrowheads="1"/>
          </p:cNvSpPr>
          <p:nvPr userDrawn="1"/>
        </p:nvSpPr>
        <p:spPr bwMode="white">
          <a:xfrm>
            <a:off x="3203848" y="6453336"/>
            <a:ext cx="2880320" cy="338554"/>
          </a:xfrm>
          <a:prstGeom prst="rect">
            <a:avLst/>
          </a:prstGeom>
          <a:noFill/>
          <a:ln>
            <a:headEnd type="none"/>
            <a:tailEnd type="none"/>
          </a:ln>
        </p:spPr>
        <p:txBody>
          <a:bodyPr wrap="square">
            <a:spAutoFit/>
          </a:bodyPr>
          <a:lstStyle/>
          <a:p>
            <a:pPr algn="ctr" defTabSz="914400"/>
            <a:r>
              <a:rPr lang="en-US" sz="1600" dirty="0"/>
              <a:t>© </a:t>
            </a:r>
            <a:r>
              <a:rPr lang="en-US" sz="1600" dirty="0"/>
              <a:t>Eversafe</a:t>
            </a:r>
            <a:r>
              <a:rPr lang="en-US" sz="1600" dirty="0"/>
              <a:t> Academy </a:t>
            </a:r>
            <a:r>
              <a:rPr lang="en-US" sz="1600" dirty="0"/>
              <a:t>2018</a:t>
            </a:r>
            <a:endParaRPr lang="en-US" sz="1600" dirty="0"/>
          </a:p>
        </p:txBody>
      </p:sp>
      <p:sp>
        <p:nvSpPr>
          <p:cNvPr id="8" name="Text Placeholder 7"/>
          <p:cNvSpPr>
            <a:spLocks noGrp="1"/>
          </p:cNvSpPr>
          <p:nvPr>
            <p:ph type="body" sz="quarter" idx="11"/>
          </p:nvPr>
        </p:nvSpPr>
        <p:spPr bwMode="white">
          <a:xfrm>
            <a:off x="468313" y="333375"/>
            <a:ext cx="8064500" cy="1295400"/>
          </a:xfrm>
          <a:ln>
            <a:headEnd type="none"/>
            <a:tailEnd type="none"/>
          </a:ln>
        </p:spPr>
        <p:txBody>
          <a:bodyPr wrap="square">
            <a:normAutofit/>
          </a:bodyPr>
          <a:lstStyle>
            <a:lvl1pPr algn="ctr">
              <a:defRPr sz="3600" b="1" dirty="0"/>
            </a:lvl1pPr>
            <a:lvl2pPr algn="ctr">
              <a:defRPr b="1" dirty="0"/>
            </a:lvl2pPr>
            <a:lvl3pPr algn="ctr">
              <a:defRPr b="1" dirty="0"/>
            </a:lvl3pPr>
            <a:lvl4pPr algn="ctr">
              <a:defRPr b="1" dirty="0"/>
            </a:lvl4pPr>
            <a:lvl5pPr algn="ctr">
              <a:defRPr b="1" dirty="0"/>
            </a:lvl5pPr>
          </a:lstStyle>
          <a:p>
            <a:pPr/>
            <a:endParaRPr lang="en-US" dirty="0"/>
          </a:p>
        </p:txBody>
      </p:sp>
      <p:sp>
        <p:nvSpPr>
          <p:cNvPr id="11" name="Text Placeholder 10"/>
          <p:cNvSpPr>
            <a:spLocks noGrp="1"/>
          </p:cNvSpPr>
          <p:nvPr>
            <p:ph type="body" sz="quarter" idx="12"/>
          </p:nvPr>
        </p:nvSpPr>
        <p:spPr bwMode="white">
          <a:xfrm>
            <a:off x="468313" y="1773239"/>
            <a:ext cx="8064500" cy="2591866"/>
          </a:xfrm>
          <a:ln>
            <a:headEnd type="none"/>
            <a:tailEnd type="none"/>
          </a:ln>
        </p:spPr>
        <p:txBody>
          <a:bodyPr wrap="square">
            <a:normAutofit/>
          </a:bodyPr>
          <a:lstStyle>
            <a:lvl1pPr algn="ctr">
              <a:defRPr sz="3200" b="1" dirty="0"/>
            </a:lvl1pPr>
            <a:lvl2pPr algn="ctr"/>
            <a:lvl3pPr algn="ctr"/>
            <a:lvl4pPr algn="ctr"/>
            <a:lvl5pPr algn="ctr"/>
          </a:lstStyle>
          <a:p>
            <a:pPr/>
            <a:endParaRPr lang="en-US" dirty="0"/>
          </a:p>
        </p:txBody>
      </p:sp>
      <p:pic>
        <p:nvPicPr>
          <p:cNvPr id="10" name="Picture 2" descr="C:\Users\Staff_Guest\Desktop\Final (1).png"/>
          <p:cNvPicPr>
            <a:picLocks noChangeAspect="1"/>
          </p:cNvPicPr>
          <p:nvPr/>
        </p:nvPicPr>
        <p:blipFill>
          <a:blip r:embed="rId2">
            <a:lum/>
          </a:blip>
          <a:srcRect/>
          <a:stretch>
            <a:fillRect/>
          </a:stretch>
        </p:blipFill>
        <p:spPr bwMode="auto">
          <a:xfrm>
            <a:off x="1475655" y="4609707"/>
            <a:ext cx="6305581" cy="2248293"/>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58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59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60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61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63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66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67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68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69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cSld name="70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normAutofit/>
          </a:bodyPr>
          <a:lstStyle>
            <a:lvl1pPr>
              <a:defRPr sz="3600" b="1" dirty="0">
                <a:solidFill>
                  <a:schemeClr val="tx1"/>
                </a:solidFill>
                <a:latin typeface="Calibri"/>
              </a:defRPr>
            </a:lvl1pPr>
          </a:lstStyle>
          <a:p>
            <a:pPr/>
            <a:endParaRPr lang="en-US" dirty="0"/>
          </a:p>
        </p:txBody>
      </p:sp>
      <p:sp>
        <p:nvSpPr>
          <p:cNvPr id="4" name="Text Placeholder 12"/>
          <p:cNvSpPr>
            <a:spLocks noGrp="1"/>
          </p:cNvSpPr>
          <p:nvPr>
            <p:ph type="body" sz="quarter" idx="10"/>
          </p:nvPr>
        </p:nvSpPr>
        <p:spPr bwMode="white">
          <a:xfrm>
            <a:off x="326314" y="1268760"/>
            <a:ext cx="8532097" cy="4608512"/>
          </a:xfrm>
          <a:ln>
            <a:headEnd type="none"/>
            <a:tailEnd type="none"/>
          </a:ln>
        </p:spPr>
        <p:txBody>
          <a:bodyPr wrap="square"/>
          <a:lstStyle>
            <a:lvl1pPr>
              <a:defRPr dirty="0">
                <a:solidFill>
                  <a:schemeClr val="tx1"/>
                </a:solidFill>
                <a:latin typeface="Calibri"/>
              </a:defRPr>
            </a:lvl1pPr>
            <a:lvl2pPr>
              <a:defRPr dirty="0">
                <a:solidFill>
                  <a:schemeClr val="tx1"/>
                </a:solidFill>
                <a:latin typeface="Calibri"/>
              </a:defRPr>
            </a:lvl2pPr>
            <a:lvl3pPr>
              <a:defRPr dirty="0">
                <a:solidFill>
                  <a:schemeClr val="tx1"/>
                </a:solidFill>
                <a:latin typeface="Calibri"/>
              </a:defRPr>
            </a:lvl3pPr>
            <a:lvl4pPr>
              <a:defRPr dirty="0">
                <a:solidFill>
                  <a:schemeClr val="tx1"/>
                </a:solidFill>
                <a:latin typeface="Calibri"/>
              </a:defRPr>
            </a:lvl4pPr>
            <a:lvl5pPr>
              <a:defRPr dirty="0">
                <a:solidFill>
                  <a:schemeClr val="tx1"/>
                </a:solidFill>
                <a:latin typeface="Calibri"/>
              </a:defRPr>
            </a:lvl5pPr>
          </a:lstStyle>
          <a:p>
            <a:pPr/>
            <a:endParaRPr lang="en-US" dirty="0"/>
          </a:p>
        </p:txBody>
      </p:sp>
      <p:sp>
        <p:nvSpPr>
          <p:cNvPr id="3" name="Slide Number Placeholder 2"/>
          <p:cNvSpPr>
            <a:spLocks noGrp="1"/>
          </p:cNvSpPr>
          <p:nvPr>
            <p:ph type="sldNum" sz="quarter" idx="11"/>
          </p:nvPr>
        </p:nvSpPr>
        <p:spPr bwMode="white">
          <a:ln>
            <a:headEnd type="none"/>
            <a:tailEnd type="none"/>
          </a:ln>
        </p:spPr>
        <p:txBody>
          <a:bodyPr wrap="square"/>
          <a:lstStyle/>
          <a:p>
            <a:pPr/>
            <a:fld id="{86178A0A-CF14-46D9-96E1-EA1C7D2FDEA7}" type="slidenum">
              <a:rPr lang="en-US" dirty="0"/>
              <a:t>‹#›</a:t>
            </a:fld>
            <a:endParaRPr lang="en-US" dirty="0"/>
          </a:p>
        </p:txBody>
      </p:sp>
    </p:spTree>
  </p:cSld>
  <p:clrMapOvr>
    <a:masterClrMapping/>
  </p:clrMapOvr>
  <p:timing>
    <p:tnLst>
      <p:par>
        <p:cTn dur="indefinite" id="1" nodeType="tmRoot" restart="never"/>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71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72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cSld name="73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cSld name="74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80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cSld name="78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cSld name="79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81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cSld name="82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cSld name="83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false">
  <p:cSld name="3_Title Slide">
    <p:bg>
      <p:bgPr>
        <a:gradFill rotWithShape="1">
          <a:gsLst>
            <a:gs pos="0">
              <a:srgbClr val="0000FF"/>
            </a:gs>
            <a:gs pos="50000">
              <a:schemeClr val="bg1"/>
            </a:gs>
            <a:gs pos="100000">
              <a:srgbClr val="FF0000"/>
            </a:gs>
          </a:gsLst>
          <a:lin ang="135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316416" y="6381328"/>
            <a:ext cx="757483" cy="456878"/>
          </a:xfrm>
          <a:ln>
            <a:headEnd type="none"/>
            <a:tailEnd type="none"/>
          </a:ln>
        </p:spPr>
        <p:txBody>
          <a:bodyPr wrap="square"/>
          <a:lstStyle/>
          <a:p>
            <a:pPr/>
            <a:fld id="{86178A0A-CF14-46D9-96E1-EA1C7D2FDEA7}" type="slidenum">
              <a:rPr lang="en-US" dirty="0"/>
              <a:t>‹#›</a:t>
            </a:fld>
            <a:endParaRPr lang="en-US" dirty="0"/>
          </a:p>
        </p:txBody>
      </p:sp>
      <p:sp>
        <p:nvSpPr>
          <p:cNvPr id="9" name="TextBox 8"/>
          <p:cNvSpPr txBox="1">
            <a:spLocks noChangeArrowheads="1"/>
          </p:cNvSpPr>
          <p:nvPr userDrawn="1"/>
        </p:nvSpPr>
        <p:spPr bwMode="white">
          <a:xfrm>
            <a:off x="2267744" y="6453336"/>
            <a:ext cx="4824536" cy="338554"/>
          </a:xfrm>
          <a:prstGeom prst="rect">
            <a:avLst/>
          </a:prstGeom>
          <a:noFill/>
          <a:ln>
            <a:headEnd type="none"/>
            <a:tailEnd type="none"/>
          </a:ln>
        </p:spPr>
        <p:txBody>
          <a:bodyPr wrap="square">
            <a:spAutoFit/>
          </a:bodyPr>
          <a:lstStyle/>
          <a:p>
            <a:pPr algn="ctr" defTabSz="914400"/>
            <a:r>
              <a:rPr lang="en-US" sz="1600" dirty="0"/>
              <a:t>© </a:t>
            </a:r>
            <a:r>
              <a:rPr lang="en-US" sz="1600" dirty="0"/>
              <a:t>Eversafe</a:t>
            </a:r>
            <a:r>
              <a:rPr lang="en-US" sz="1600" dirty="0"/>
              <a:t> Academy 2018</a:t>
            </a:r>
            <a:endParaRPr lang="en-US" sz="1600" dirty="0"/>
          </a:p>
        </p:txBody>
      </p:sp>
      <p:grpSp>
        <p:nvGrpSpPr>
          <p:cNvPr id="5" name="Group 4"/>
          <p:cNvGrpSpPr>
            <a:grpSpLocks/>
          </p:cNvGrpSpPr>
          <p:nvPr/>
        </p:nvGrpSpPr>
        <p:grpSpPr bwMode="hidden">
          <a:xfrm>
            <a:off x="0" y="30202"/>
            <a:ext cx="9252520" cy="6855182"/>
            <a:chOff x="-309563" y="4316413"/>
            <a:chExt cx="9405938" cy="1211262"/>
          </a:xfrm>
          <a:ln>
            <a:headEnd type="none"/>
            <a:tailEnd type="none"/>
          </a:ln>
        </p:grpSpPr>
        <p:sp>
          <p:nvSpPr>
            <p:cNvPr id="6" name="Freeform 14"/>
            <p:cNvSpPr>
              <a:spLocks/>
            </p:cNvSpPr>
            <p:nvPr/>
          </p:nvSpPr>
          <p:spPr bwMode="hidden">
            <a:xfrm>
              <a:off x="4862374" y="4511675"/>
              <a:ext cx="4150766"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fill="norm">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sp>
          <p:nvSpPr>
            <p:cNvPr id="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fill="norm">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sp>
          <p:nvSpPr>
            <p:cNvPr id="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fill="norm">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fill="norm">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grpSp>
      <p:sp>
        <p:nvSpPr>
          <p:cNvPr id="13" name="TextBox 12"/>
          <p:cNvSpPr txBox="1">
            <a:spLocks noChangeArrowheads="1"/>
          </p:cNvSpPr>
          <p:nvPr userDrawn="1"/>
        </p:nvSpPr>
        <p:spPr bwMode="white">
          <a:xfrm>
            <a:off x="0" y="5949280"/>
            <a:ext cx="9144000" cy="461665"/>
          </a:xfrm>
          <a:prstGeom prst="rect">
            <a:avLst/>
          </a:prstGeom>
          <a:noFill/>
          <a:ln>
            <a:headEnd type="none"/>
            <a:tailEnd type="none"/>
          </a:ln>
        </p:spPr>
        <p:txBody>
          <a:bodyPr wrap="square">
            <a:spAutoFit/>
          </a:bodyPr>
          <a:lstStyle/>
          <a:p>
            <a:pPr algn="ctr" defTabSz="914400"/>
            <a:r>
              <a:rPr lang="en-US" sz="2400" b="1" dirty="0">
                <a:solidFill>
                  <a:srgbClr val="C00000"/>
                </a:solidFill>
              </a:rPr>
              <a:t>P</a:t>
            </a:r>
            <a:r>
              <a:rPr lang="en-US" sz="2400" b="1" dirty="0">
                <a:solidFill>
                  <a:schemeClr val="tx1"/>
                </a:solidFill>
              </a:rPr>
              <a:t>: 6297 8417, </a:t>
            </a:r>
            <a:r>
              <a:rPr lang="en-US" sz="2400" b="1" dirty="0">
                <a:solidFill>
                  <a:srgbClr val="C00000"/>
                </a:solidFill>
              </a:rPr>
              <a:t>F</a:t>
            </a:r>
            <a:r>
              <a:rPr lang="en-US" sz="2400" b="1" dirty="0">
                <a:solidFill>
                  <a:schemeClr val="tx1"/>
                </a:solidFill>
              </a:rPr>
              <a:t>: 6297</a:t>
            </a:r>
            <a:r>
              <a:rPr lang="en-US" sz="2400" b="1" dirty="0">
                <a:solidFill>
                  <a:schemeClr val="tx1"/>
                </a:solidFill>
              </a:rPr>
              <a:t> 8617</a:t>
            </a:r>
            <a:r>
              <a:rPr lang="en-US" sz="2400" b="1" dirty="0">
                <a:solidFill>
                  <a:schemeClr val="tx1"/>
                </a:solidFill>
              </a:rPr>
              <a:t>, </a:t>
            </a:r>
            <a:r>
              <a:rPr lang="en-US" sz="2400" b="1" dirty="0">
                <a:solidFill>
                  <a:srgbClr val="C00000"/>
                </a:solidFill>
              </a:rPr>
              <a:t>E</a:t>
            </a:r>
            <a:r>
              <a:rPr lang="en-US" sz="2400" b="1" dirty="0">
                <a:solidFill>
                  <a:schemeClr val="tx1"/>
                </a:solidFill>
              </a:rPr>
              <a:t>:</a:t>
            </a:r>
            <a:r>
              <a:rPr lang="en-US" sz="2400" b="1" dirty="0">
                <a:solidFill>
                  <a:schemeClr val="tx1"/>
                </a:solidFill>
              </a:rPr>
              <a:t> </a:t>
            </a:r>
            <a:r>
              <a:rPr lang="en-US" sz="2400" b="1" dirty="0">
                <a:solidFill>
                  <a:schemeClr val="tx1"/>
                </a:solidFill>
              </a:rPr>
              <a:t>training@eversafe.com.sg</a:t>
            </a:r>
            <a:endParaRPr lang="en-US" sz="2400" b="1" dirty="0">
              <a:solidFill>
                <a:schemeClr val="tx1"/>
              </a:solidFill>
            </a:endParaRPr>
          </a:p>
        </p:txBody>
      </p:sp>
      <p:sp>
        <p:nvSpPr>
          <p:cNvPr id="14" name="TextBox 13"/>
          <p:cNvSpPr txBox="1">
            <a:spLocks noChangeArrowheads="1"/>
          </p:cNvSpPr>
          <p:nvPr userDrawn="1"/>
        </p:nvSpPr>
        <p:spPr bwMode="white">
          <a:xfrm>
            <a:off x="0" y="5487615"/>
            <a:ext cx="9143999" cy="461665"/>
          </a:xfrm>
          <a:prstGeom prst="rect">
            <a:avLst/>
          </a:prstGeom>
          <a:noFill/>
          <a:ln>
            <a:headEnd type="none"/>
            <a:tailEnd type="none"/>
          </a:ln>
        </p:spPr>
        <p:txBody>
          <a:bodyPr wrap="square">
            <a:spAutoFit/>
          </a:bodyPr>
          <a:lstStyle/>
          <a:p>
            <a:pPr algn="ctr" defTabSz="914400"/>
            <a:r>
              <a:rPr lang="en-US" sz="2400" b="1" dirty="0">
                <a:solidFill>
                  <a:schemeClr val="tx1"/>
                </a:solidFill>
              </a:rPr>
              <a:t>www.eversafe.com.sg</a:t>
            </a:r>
            <a:endParaRPr lang="en-US" sz="2400" b="1" dirty="0">
              <a:solidFill>
                <a:schemeClr val="tx1"/>
              </a:solidFill>
            </a:endParaRPr>
          </a:p>
        </p:txBody>
      </p:sp>
      <p:sp>
        <p:nvSpPr>
          <p:cNvPr id="4" name="Text Placeholder 3"/>
          <p:cNvSpPr>
            <a:spLocks noGrp="1"/>
          </p:cNvSpPr>
          <p:nvPr>
            <p:ph type="body" sz="quarter" idx="11"/>
          </p:nvPr>
        </p:nvSpPr>
        <p:spPr bwMode="white">
          <a:xfrm>
            <a:off x="467544" y="404664"/>
            <a:ext cx="8208144" cy="1664177"/>
          </a:xfrm>
          <a:ln>
            <a:headEnd type="none"/>
            <a:tailEnd type="none"/>
          </a:ln>
        </p:spPr>
        <p:txBody>
          <a:bodyPr wrap="square">
            <a:noAutofit/>
          </a:bodyPr>
          <a:lstStyle>
            <a:lvl1pPr algn="ctr">
              <a:defRPr sz="4400" b="1" dirty="0"/>
            </a:lvl1pPr>
            <a:lvl2pPr algn="ctr">
              <a:defRPr sz="4400" b="1" dirty="0"/>
            </a:lvl2pPr>
            <a:lvl3pPr algn="ctr">
              <a:defRPr sz="4400" b="1" dirty="0"/>
            </a:lvl3pPr>
            <a:lvl4pPr algn="ctr">
              <a:defRPr sz="4400" b="1" dirty="0"/>
            </a:lvl4pPr>
            <a:lvl5pPr algn="ctr">
              <a:defRPr sz="4400" b="1" dirty="0"/>
            </a:lvl5pPr>
          </a:lstStyle>
          <a:p>
            <a:pPr/>
            <a:endParaRPr lang="en-US" dirty="0"/>
          </a:p>
        </p:txBody>
      </p:sp>
      <p:sp>
        <p:nvSpPr>
          <p:cNvPr id="17" name="Text Placeholder 16"/>
          <p:cNvSpPr>
            <a:spLocks noGrp="1"/>
          </p:cNvSpPr>
          <p:nvPr>
            <p:ph type="body" sz="quarter" idx="12"/>
          </p:nvPr>
        </p:nvSpPr>
        <p:spPr bwMode="white">
          <a:xfrm>
            <a:off x="468313" y="2205038"/>
            <a:ext cx="8207375" cy="1439862"/>
          </a:xfrm>
          <a:ln>
            <a:headEnd type="none"/>
            <a:tailEnd type="none"/>
          </a:ln>
        </p:spPr>
        <p:txBody>
          <a:bodyPr wrap="square">
            <a:noAutofit/>
          </a:bodyPr>
          <a:lstStyle>
            <a:lvl1pPr algn="ctr">
              <a:defRPr sz="4000" b="1" dirty="0"/>
            </a:lvl1pPr>
            <a:lvl2pPr algn="ctr">
              <a:defRPr sz="4000" b="1" dirty="0"/>
            </a:lvl2pPr>
            <a:lvl3pPr algn="ctr">
              <a:defRPr sz="4000" b="1" dirty="0"/>
            </a:lvl3pPr>
            <a:lvl4pPr algn="ctr">
              <a:defRPr sz="4000" b="1" dirty="0"/>
            </a:lvl4pPr>
            <a:lvl5pPr algn="ctr">
              <a:defRPr sz="4000" b="1" dirty="0"/>
            </a:lvl5pPr>
          </a:lstStyle>
          <a:p>
            <a:pPr/>
            <a:endParaRPr lang="en-US" dirty="0"/>
          </a:p>
        </p:txBody>
      </p:sp>
      <p:pic>
        <p:nvPicPr>
          <p:cNvPr id="15" name="Picture 2" descr="C:\Users\Staff_Guest\Desktop\Final (1).png"/>
          <p:cNvPicPr>
            <a:picLocks noChangeAspect="1"/>
          </p:cNvPicPr>
          <p:nvPr/>
        </p:nvPicPr>
        <p:blipFill>
          <a:blip r:embed="rId2">
            <a:lum/>
          </a:blip>
          <a:srcRect/>
          <a:stretch>
            <a:fillRect/>
          </a:stretch>
        </p:blipFill>
        <p:spPr bwMode="auto">
          <a:xfrm>
            <a:off x="1722732" y="4023661"/>
            <a:ext cx="5400600" cy="1925619"/>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cSld name="84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cSld name="85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cSld name="87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cSld name="88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cSld name="89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cSld name="90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cSld name="91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cSld name="92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cSld name="93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cSld name="94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4" name="Rectangle 6"/>
          <p:cNvSpPr>
            <a:spLocks noGrp="1"/>
          </p:cNvSpPr>
          <p:nvPr>
            <p:ph type="sldNum" sz="quarter" idx="12"/>
          </p:nvPr>
        </p:nvSpPr>
        <p:spPr bwMode="white">
          <a:xfrm>
            <a:off x="7452320" y="6448251"/>
            <a:ext cx="1584176" cy="365125"/>
          </a:xfrm>
          <a:ln>
            <a:headEnd type="none"/>
            <a:tailEnd type="none"/>
          </a:ln>
        </p:spPr>
        <p:txBody>
          <a:bodyPr wrap="square"/>
          <a:lstStyle>
            <a:lvl1pPr/>
          </a:lstStyle>
          <a:p>
            <a:pPr/>
            <a:fld id="{FADD5AA3-12DB-461E-BB72-A983CB11AE84}" type="slidenum">
              <a:rPr altLang="en-US" lang="en-US" dirty="0"/>
              <a:t>‹#›</a:t>
            </a:fld>
            <a:endParaRPr altLang="en-US" lang="en-US" dirty="0"/>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cSld name="95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cSld name="96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cSld name="118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cSld name="103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cSld name="104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cSld name="105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cSld name="107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cSld name="108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cSld name="109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cSld name="110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lstStyle/>
          <a:p>
            <a:pPr/>
            <a:r>
              <a:rPr lang="en-US" dirty="0"/>
              <a:t>Click to edit Master title style</a:t>
            </a:r>
            <a:endParaRPr lang="en-US" dirty="0"/>
          </a:p>
        </p:txBody>
      </p:sp>
      <p:sp>
        <p:nvSpPr>
          <p:cNvPr id="3" name="Content Placeholder 2"/>
          <p:cNvSpPr>
            <a:spLocks noGrp="1"/>
          </p:cNvSpPr>
          <p:nvPr>
            <p:ph idx="1"/>
          </p:nvPr>
        </p:nvSpPr>
        <p:spPr bwMode="white">
          <a:ln>
            <a:headEnd type="none"/>
            <a:tailEnd type="none"/>
          </a:ln>
        </p:spPr>
        <p:txBody>
          <a:bodyPr wrap="square"/>
          <a:lstStyle/>
          <a:p>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US" dirty="0"/>
          </a:p>
        </p:txBody>
      </p:sp>
      <p:sp>
        <p:nvSpPr>
          <p:cNvPr id="4" name="Date Placeholder 3"/>
          <p:cNvSpPr>
            <a:spLocks noGrp="1"/>
          </p:cNvSpPr>
          <p:nvPr>
            <p:ph type="dt" sz="half" idx="10"/>
          </p:nvPr>
        </p:nvSpPr>
        <p:spPr bwMode="white">
          <a:xfrm>
            <a:off x="457200" y="6356350"/>
            <a:ext cx="2133600" cy="365125"/>
          </a:xfrm>
          <a:prstGeom prst="rect">
            <a:avLst/>
          </a:prstGeom>
          <a:ln>
            <a:headEnd type="none"/>
            <a:tailEnd type="none"/>
          </a:ln>
        </p:spPr>
        <p:txBody>
          <a:bodyPr wrap="square"/>
          <a:lstStyle/>
          <a:p>
            <a:pPr/>
            <a:fld id="{297C4DCC-B80F-4E4E-A23F-3CCB5542B5E8}" type="datetime1">
              <a:rPr lang="en-US" dirty="0"/>
              <a:t>07-07-2023</a:t>
            </a:fld>
            <a:endParaRPr lang="en-US" dirty="0"/>
          </a:p>
        </p:txBody>
      </p:sp>
      <p:sp>
        <p:nvSpPr>
          <p:cNvPr id="5" name="Footer Placeholder 4"/>
          <p:cNvSpPr>
            <a:spLocks noGrp="1"/>
          </p:cNvSpPr>
          <p:nvPr>
            <p:ph type="ftr" sz="quarter" idx="11"/>
          </p:nvPr>
        </p:nvSpPr>
        <p:spPr bwMode="white">
          <a:xfrm>
            <a:off x="3124200" y="6356350"/>
            <a:ext cx="2895600" cy="365125"/>
          </a:xfrm>
          <a:prstGeom prst="rect">
            <a:avLst/>
          </a:prstGeom>
          <a:ln>
            <a:headEnd type="none"/>
            <a:tailEnd type="none"/>
          </a:ln>
        </p:spPr>
        <p:txBody>
          <a:bodyPr wrap="square"/>
          <a:lstStyle/>
          <a:p>
            <a:pPr/>
            <a:endParaRPr lang="en-US" dirty="0"/>
          </a:p>
        </p:txBody>
      </p:sp>
      <p:sp>
        <p:nvSpPr>
          <p:cNvPr id="6" name="Slide Number Placeholder 5"/>
          <p:cNvSpPr>
            <a:spLocks noGrp="1"/>
          </p:cNvSpPr>
          <p:nvPr>
            <p:ph type="sldNum" sz="quarter" idx="12"/>
          </p:nvPr>
        </p:nvSpPr>
        <p:spPr bwMode="white">
          <a:ln>
            <a:headEnd type="none"/>
            <a:tailEnd type="none"/>
          </a:ln>
        </p:spPr>
        <p:txBody>
          <a:bodyPr wrap="square"/>
          <a:lstStyle/>
          <a:p>
            <a:pPr/>
            <a:fld id="{F8F378D5-BAE9-4694-8A7A-22715B166A1F}" type="slidenum">
              <a:rPr lang="en-US" dirty="0"/>
              <a:t>‹#›</a:t>
            </a:fld>
            <a:endParaRPr lang="en-US" dirty="0"/>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cSld name="Two Content">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lstStyle/>
          <a:p>
            <a:pPr/>
            <a:r>
              <a:rPr lang="en-US" dirty="0"/>
              <a:t>Click to edit Master title style</a:t>
            </a:r>
            <a:endParaRPr lang="en-US" dirty="0"/>
          </a:p>
        </p:txBody>
      </p:sp>
      <p:sp>
        <p:nvSpPr>
          <p:cNvPr id="3" name="Content Placeholder 2"/>
          <p:cNvSpPr>
            <a:spLocks noGrp="1"/>
          </p:cNvSpPr>
          <p:nvPr>
            <p:ph sz="half" idx="1"/>
          </p:nvPr>
        </p:nvSpPr>
        <p:spPr bwMode="white">
          <a:xfrm>
            <a:off x="76200" y="1981200"/>
            <a:ext cx="3810000" cy="4114800"/>
          </a:xfrm>
          <a:ln>
            <a:headEnd type="none"/>
            <a:tailEnd type="none"/>
          </a:ln>
        </p:spPr>
        <p:txBody>
          <a:bodyPr wrap="square"/>
          <a:lstStyle>
            <a:lvl1pPr>
              <a:defRPr sz="2800" dirty="0"/>
            </a:lvl1pPr>
            <a:lvl2pPr>
              <a:defRPr sz="2400" dirty="0">
                <a:latin typeface="Arial"/>
              </a:defRPr>
            </a:lvl2pPr>
            <a:lvl3pPr>
              <a:defRPr sz="2000" dirty="0">
                <a:latin typeface="Arial"/>
              </a:defRPr>
            </a:lvl3pPr>
            <a:lvl4pPr>
              <a:defRPr sz="1800" dirty="0">
                <a:latin typeface="Arial"/>
              </a:defRPr>
            </a:lvl4pPr>
            <a:lvl5pPr>
              <a:defRPr sz="1800" dirty="0">
                <a:latin typeface="Arial"/>
              </a:defRPr>
            </a:lvl5pPr>
            <a:lvl6pPr>
              <a:defRPr sz="1800" dirty="0"/>
            </a:lvl6pPr>
            <a:lvl7pPr>
              <a:defRPr sz="1800" dirty="0"/>
            </a:lvl7pPr>
            <a:lvl8pPr>
              <a:defRPr sz="1800" dirty="0"/>
            </a:lvl8pPr>
            <a:lvl9pPr>
              <a:defRPr sz="1800" dirty="0"/>
            </a:lvl9pPr>
          </a:lstStyle>
          <a:p>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US" dirty="0"/>
          </a:p>
        </p:txBody>
      </p:sp>
      <p:sp>
        <p:nvSpPr>
          <p:cNvPr id="4" name="Content Placeholder 3"/>
          <p:cNvSpPr>
            <a:spLocks noGrp="1"/>
          </p:cNvSpPr>
          <p:nvPr>
            <p:ph sz="half" idx="2"/>
          </p:nvPr>
        </p:nvSpPr>
        <p:spPr bwMode="white">
          <a:xfrm>
            <a:off x="4038600" y="1981200"/>
            <a:ext cx="3810000" cy="4114800"/>
          </a:xfrm>
          <a:ln>
            <a:headEnd type="none"/>
            <a:tailEnd type="none"/>
          </a:ln>
        </p:spPr>
        <p:txBody>
          <a:bodyPr wrap="square"/>
          <a:lstStyle>
            <a:lvl1pPr>
              <a:defRPr sz="2800" dirty="0"/>
            </a:lvl1pPr>
            <a:lvl2pPr>
              <a:defRPr sz="2400" dirty="0">
                <a:latin typeface="Arial"/>
              </a:defRPr>
            </a:lvl2pPr>
            <a:lvl3pPr>
              <a:defRPr sz="2000" dirty="0">
                <a:latin typeface="Arial"/>
              </a:defRPr>
            </a:lvl3pPr>
            <a:lvl4pPr>
              <a:defRPr sz="1800" dirty="0">
                <a:latin typeface="Arial"/>
              </a:defRPr>
            </a:lvl4pPr>
            <a:lvl5pPr>
              <a:defRPr sz="1800" dirty="0">
                <a:latin typeface="Arial"/>
              </a:defRPr>
            </a:lvl5pPr>
            <a:lvl6pPr>
              <a:defRPr sz="1800" dirty="0"/>
            </a:lvl6pPr>
            <a:lvl7pPr>
              <a:defRPr sz="1800" dirty="0"/>
            </a:lvl7pPr>
            <a:lvl8pPr>
              <a:defRPr sz="1800" dirty="0"/>
            </a:lvl8pPr>
            <a:lvl9pPr>
              <a:defRPr sz="1800" dirty="0"/>
            </a:lvl9pPr>
          </a:lstStyle>
          <a:p>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US" dirty="0"/>
          </a:p>
        </p:txBody>
      </p:sp>
      <p:sp>
        <p:nvSpPr>
          <p:cNvPr id="5" name="Rectangle 7"/>
          <p:cNvSpPr>
            <a:spLocks noGrp="1"/>
          </p:cNvSpPr>
          <p:nvPr>
            <p:ph type="dt" sz="half" idx="10"/>
          </p:nvPr>
        </p:nvSpPr>
        <p:spPr bwMode="white">
          <a:xfrm>
            <a:off x="685800" y="6248400"/>
            <a:ext cx="1905000" cy="457200"/>
          </a:xfrm>
          <a:prstGeom prst="rect">
            <a:avLst/>
          </a:prstGeom>
          <a:ln>
            <a:headEnd type="none"/>
            <a:tailEnd type="none"/>
          </a:ln>
        </p:spPr>
        <p:txBody>
          <a:bodyPr wrap="square"/>
          <a:lstStyle>
            <a:lvl1pPr>
              <a:defRPr dirty="0">
                <a:latin typeface="Arial"/>
              </a:defRPr>
            </a:lvl1pPr>
          </a:lstStyle>
          <a:p>
            <a:pPr/>
            <a:endParaRPr lang="en-US" dirty="0">
              <a:solidFill>
                <a:srgbClr val="000000"/>
              </a:solidFill>
            </a:endParaRPr>
          </a:p>
        </p:txBody>
      </p:sp>
      <p:sp>
        <p:nvSpPr>
          <p:cNvPr id="6" name="Rectangle 8"/>
          <p:cNvSpPr>
            <a:spLocks noGrp="1"/>
          </p:cNvSpPr>
          <p:nvPr>
            <p:ph type="ftr" sz="quarter" idx="11"/>
          </p:nvPr>
        </p:nvSpPr>
        <p:spPr bwMode="white">
          <a:xfrm>
            <a:off x="3124200" y="6248400"/>
            <a:ext cx="2895600" cy="457200"/>
          </a:xfrm>
          <a:prstGeom prst="rect">
            <a:avLst/>
          </a:prstGeom>
          <a:ln>
            <a:headEnd type="none"/>
            <a:tailEnd type="none"/>
          </a:ln>
        </p:spPr>
        <p:txBody>
          <a:bodyPr wrap="square"/>
          <a:lstStyle>
            <a:lvl1pPr>
              <a:defRPr dirty="0">
                <a:latin typeface="Arial"/>
              </a:defRPr>
            </a:lvl1pPr>
          </a:lstStyle>
          <a:p>
            <a:pPr/>
            <a:endParaRPr lang="en-US" dirty="0">
              <a:solidFill>
                <a:srgbClr val="000000"/>
              </a:solidFill>
            </a:endParaRPr>
          </a:p>
        </p:txBody>
      </p:sp>
      <p:sp>
        <p:nvSpPr>
          <p:cNvPr id="7" name="Rectangle 9"/>
          <p:cNvSpPr>
            <a:spLocks noGrp="1"/>
          </p:cNvSpPr>
          <p:nvPr>
            <p:ph type="sldNum" sz="quarter" idx="12"/>
          </p:nvPr>
        </p:nvSpPr>
        <p:spPr bwMode="white">
          <a:ln>
            <a:headEnd type="none"/>
            <a:tailEnd type="none"/>
          </a:ln>
        </p:spPr>
        <p:txBody>
          <a:bodyPr wrap="square"/>
          <a:lstStyle>
            <a:lvl1pPr/>
          </a:lstStyle>
          <a:p>
            <a:pPr/>
            <a:fld id="{95E3C263-BBF2-460F-9C7B-BE00AA889862}" type="slidenum">
              <a:rPr lang="en-US" dirty="0">
                <a:solidFill>
                  <a:srgbClr val="000000"/>
                </a:solidFill>
              </a:rPr>
              <a:t>‹#›</a:t>
            </a:fld>
            <a:endParaRPr lang="en-US" dirty="0">
              <a:solidFill>
                <a:srgbClr val="000000"/>
              </a:solidFil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cSld name="171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cSld name="86_Title Slide">
    <p:bg>
      <p:bgPr>
        <a:gradFill rotWithShape="1">
          <a:gsLst>
            <a:gs pos="0">
              <a:schemeClr val="bg1"/>
            </a:gs>
            <a:gs pos="50000">
              <a:schemeClr val="bg1"/>
            </a:gs>
            <a:gs pos="100000">
              <a:schemeClr val="bg1"/>
            </a:gs>
          </a:gsLst>
          <a:lin ang="54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532440" y="6304235"/>
            <a:ext cx="370384" cy="365125"/>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7338"/>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false">
  <p:cSld name="Title Slide">
    <p:bg>
      <p:bgPr>
        <a:gradFill rotWithShape="1">
          <a:gsLst>
            <a:gs pos="50000">
              <a:schemeClr val="bg1"/>
            </a:gs>
            <a:gs pos="10000">
              <a:srgbClr val="FF0000">
                <a:lumMod val="100000"/>
              </a:srgbClr>
            </a:gs>
            <a:gs pos="90000">
              <a:srgbClr val="3333FF"/>
            </a:gs>
          </a:gsLst>
          <a:lin ang="2700000" scaled="1"/>
          <a:tileRect/>
        </a:gradFill>
      </p:bgPr>
    </p:bg>
    <p:spTree>
      <p:nvGrpSpPr>
        <p:cNvPr id="1" name=""/>
        <p:cNvGrpSpPr/>
        <p:nvPr/>
      </p:nvGrpSpPr>
      <p:grpSpPr>
        <a:xfrm>
          <a:off x="0" y="0"/>
          <a:ext cx="0" cy="0"/>
          <a:chOff x="0" y="0"/>
          <a:chExt cx="0" cy="0"/>
        </a:xfrm>
      </p:grpSpPr>
      <p:sp>
        <p:nvSpPr>
          <p:cNvPr id="8" name="TextBox 7"/>
          <p:cNvSpPr txBox="1">
            <a:spLocks noChangeArrowheads="1"/>
          </p:cNvSpPr>
          <p:nvPr userDrawn="1"/>
        </p:nvSpPr>
        <p:spPr bwMode="white">
          <a:xfrm>
            <a:off x="21580" y="5919663"/>
            <a:ext cx="9144000" cy="461665"/>
          </a:xfrm>
          <a:prstGeom prst="rect">
            <a:avLst/>
          </a:prstGeom>
          <a:noFill/>
          <a:ln>
            <a:headEnd type="none"/>
            <a:tailEnd type="none"/>
          </a:ln>
        </p:spPr>
        <p:txBody>
          <a:bodyPr wrap="square">
            <a:spAutoFit/>
          </a:bodyPr>
          <a:lstStyle/>
          <a:p>
            <a:pPr algn="ctr" defTabSz="914400"/>
            <a:r>
              <a:rPr lang="en-US" sz="2400" b="1" dirty="0">
                <a:solidFill>
                  <a:srgbClr val="C00000"/>
                </a:solidFill>
              </a:rPr>
              <a:t>P</a:t>
            </a:r>
            <a:r>
              <a:rPr lang="en-US" sz="2400" b="1" dirty="0">
                <a:solidFill>
                  <a:srgbClr val="000000"/>
                </a:solidFill>
              </a:rPr>
              <a:t>: 6297 8417, </a:t>
            </a:r>
            <a:r>
              <a:rPr lang="en-US" sz="2400" b="1" dirty="0">
                <a:solidFill>
                  <a:srgbClr val="C00000"/>
                </a:solidFill>
              </a:rPr>
              <a:t>F</a:t>
            </a:r>
            <a:r>
              <a:rPr lang="en-US" sz="2400" b="1" dirty="0">
                <a:solidFill>
                  <a:srgbClr val="000000"/>
                </a:solidFill>
              </a:rPr>
              <a:t>: 6297 8617, </a:t>
            </a:r>
            <a:r>
              <a:rPr lang="en-US" sz="2400" b="1" dirty="0">
                <a:solidFill>
                  <a:srgbClr val="C00000"/>
                </a:solidFill>
              </a:rPr>
              <a:t>E</a:t>
            </a:r>
            <a:r>
              <a:rPr lang="en-US" sz="2400" b="1" dirty="0">
                <a:solidFill>
                  <a:srgbClr val="000000"/>
                </a:solidFill>
              </a:rPr>
              <a:t>: training@eversafe.com.sg</a:t>
            </a:r>
            <a:endParaRPr lang="en-US" sz="2400" b="1" dirty="0">
              <a:solidFill>
                <a:srgbClr val="000000"/>
              </a:solidFill>
            </a:endParaRPr>
          </a:p>
        </p:txBody>
      </p:sp>
      <p:sp>
        <p:nvSpPr>
          <p:cNvPr id="5" name="TextBox 4"/>
          <p:cNvSpPr txBox="1">
            <a:spLocks noChangeArrowheads="1"/>
          </p:cNvSpPr>
          <p:nvPr userDrawn="1"/>
        </p:nvSpPr>
        <p:spPr bwMode="white">
          <a:xfrm>
            <a:off x="3333374" y="6352273"/>
            <a:ext cx="2850589" cy="400110"/>
          </a:xfrm>
          <a:prstGeom prst="rect">
            <a:avLst/>
          </a:prstGeom>
          <a:noFill/>
          <a:ln>
            <a:headEnd type="none"/>
            <a:tailEnd type="none"/>
          </a:ln>
        </p:spPr>
        <p:txBody>
          <a:bodyPr wrap="none">
            <a:spAutoFit/>
          </a:bodyPr>
          <a:lstStyle/>
          <a:p>
            <a:pPr algn="ctr" defTabSz="914400"/>
            <a:r>
              <a:rPr lang="en-US" sz="2000" b="1" dirty="0">
                <a:solidFill>
                  <a:srgbClr val="000000"/>
                </a:solidFill>
              </a:rPr>
              <a:t>www.eversafe.com.sg</a:t>
            </a:r>
            <a:endParaRPr lang="en-US" sz="2000" b="1" dirty="0">
              <a:solidFill>
                <a:srgbClr val="000000"/>
              </a:solidFill>
            </a:endParaRPr>
          </a:p>
        </p:txBody>
      </p:sp>
      <p:sp>
        <p:nvSpPr>
          <p:cNvPr id="9" name="TextBox 8"/>
          <p:cNvSpPr txBox="1">
            <a:spLocks noChangeArrowheads="1"/>
          </p:cNvSpPr>
          <p:nvPr userDrawn="1"/>
        </p:nvSpPr>
        <p:spPr bwMode="white">
          <a:xfrm>
            <a:off x="108520" y="6453336"/>
            <a:ext cx="8927976" cy="307777"/>
          </a:xfrm>
          <a:prstGeom prst="rect">
            <a:avLst/>
          </a:prstGeom>
          <a:noFill/>
          <a:ln>
            <a:headEnd type="none"/>
            <a:tailEnd type="none"/>
          </a:ln>
        </p:spPr>
        <p:txBody>
          <a:bodyPr wrap="square">
            <a:spAutoFit/>
          </a:bodyPr>
          <a:lstStyle/>
          <a:p>
            <a:pPr defTabSz="914400"/>
            <a:r>
              <a:rPr lang="en-US" sz="1400" dirty="0">
                <a:solidFill>
                  <a:srgbClr val="000000"/>
                </a:solidFill>
              </a:rPr>
              <a:t>©</a:t>
            </a:r>
            <a:r>
              <a:rPr lang="en-US" sz="1200" dirty="0">
                <a:solidFill>
                  <a:srgbClr val="000000"/>
                </a:solidFill>
              </a:rPr>
              <a:t> </a:t>
            </a:r>
            <a:r>
              <a:rPr lang="en-US" sz="1200" dirty="0">
                <a:solidFill>
                  <a:srgbClr val="000000"/>
                </a:solidFill>
              </a:rPr>
              <a:t>Eversafe</a:t>
            </a:r>
            <a:r>
              <a:rPr lang="en-US" sz="1200" dirty="0">
                <a:solidFill>
                  <a:srgbClr val="000000"/>
                </a:solidFill>
              </a:rPr>
              <a:t> Academy 2018</a:t>
            </a:r>
            <a:endParaRPr lang="en-US" sz="1200" dirty="0">
              <a:solidFill>
                <a:srgbClr val="000000"/>
              </a:solidFill>
            </a:endParaRPr>
          </a:p>
        </p:txBody>
      </p:sp>
      <p:pic>
        <p:nvPicPr>
          <p:cNvPr id="10" name="Picture 2" descr="C:\Users\Staff_Guest\Desktop\Final (1).png"/>
          <p:cNvPicPr>
            <a:picLocks noChangeAspect="1"/>
          </p:cNvPicPr>
          <p:nvPr/>
        </p:nvPicPr>
        <p:blipFill>
          <a:blip r:embed="rId2">
            <a:lum/>
          </a:blip>
          <a:srcRect/>
          <a:stretch>
            <a:fillRect/>
          </a:stretch>
        </p:blipFill>
        <p:spPr bwMode="auto">
          <a:xfrm>
            <a:off x="1899295" y="4224876"/>
            <a:ext cx="5400600" cy="1925619"/>
          </a:xfrm>
          <a:prstGeom prst="rect">
            <a:avLst/>
          </a:prstGeom>
          <a:noFill/>
          <a:ln>
            <a:headEnd type="none"/>
            <a:tailEnd type="none"/>
          </a:ln>
        </p:spPr>
      </p:pic>
      <p:sp>
        <p:nvSpPr>
          <p:cNvPr id="12" name="TextBox 11"/>
          <p:cNvSpPr txBox="1">
            <a:spLocks noChangeArrowheads="1"/>
          </p:cNvSpPr>
          <p:nvPr userDrawn="1"/>
        </p:nvSpPr>
        <p:spPr bwMode="white">
          <a:xfrm>
            <a:off x="108520" y="200834"/>
            <a:ext cx="8927976" cy="707886"/>
          </a:xfrm>
          <a:prstGeom prst="rect">
            <a:avLst/>
          </a:prstGeom>
          <a:noFill/>
          <a:ln>
            <a:headEnd type="none"/>
            <a:tailEnd type="none"/>
          </a:ln>
        </p:spPr>
        <p:txBody>
          <a:bodyPr wrap="square">
            <a:spAutoFit/>
          </a:bodyPr>
          <a:lstStyle/>
          <a:p>
            <a:pPr algn="ctr" defTabSz="914400"/>
            <a:r>
              <a:rPr lang="en-US" sz="4000" b="1" dirty="0">
                <a:solidFill>
                  <a:srgbClr val="000000"/>
                </a:solidFill>
                <a:latin typeface="Gisha"/>
                <a:cs typeface="Gisha"/>
              </a:rPr>
              <a:t>Welcome to</a:t>
            </a:r>
            <a:r>
              <a:rPr lang="en-US" sz="4000" b="1" dirty="0">
                <a:solidFill>
                  <a:srgbClr val="C00000"/>
                </a:solidFill>
                <a:latin typeface="Gisha"/>
                <a:cs typeface="Gisha"/>
              </a:rPr>
              <a:t> “</a:t>
            </a:r>
            <a:r>
              <a:rPr lang="en-US" sz="4000" b="1" dirty="0">
                <a:solidFill>
                  <a:srgbClr val="C00000"/>
                </a:solidFill>
                <a:latin typeface="Gisha"/>
                <a:cs typeface="Gisha"/>
              </a:rPr>
              <a:t>Eversafe</a:t>
            </a:r>
            <a:r>
              <a:rPr lang="en-US" sz="4000" b="1" dirty="0">
                <a:solidFill>
                  <a:srgbClr val="C00000"/>
                </a:solidFill>
                <a:latin typeface="Gisha"/>
                <a:cs typeface="Gisha"/>
              </a:rPr>
              <a:t> </a:t>
            </a:r>
            <a:r>
              <a:rPr lang="en-US" sz="4000" b="1" dirty="0">
                <a:solidFill>
                  <a:srgbClr val="0070C0"/>
                </a:solidFill>
                <a:latin typeface="Gisha"/>
                <a:cs typeface="Gisha"/>
              </a:rPr>
              <a:t>Academy</a:t>
            </a:r>
            <a:r>
              <a:rPr lang="en-US" sz="4000" b="1" dirty="0">
                <a:solidFill>
                  <a:srgbClr val="C00000"/>
                </a:solidFill>
                <a:latin typeface="Gisha"/>
                <a:cs typeface="Gisha"/>
              </a:rPr>
              <a:t>”</a:t>
            </a:r>
            <a:endParaRPr lang="en-US" sz="4000" b="1" dirty="0">
              <a:solidFill>
                <a:srgbClr val="C00000"/>
              </a:solidFill>
              <a:latin typeface="Gisha"/>
              <a:cs typeface="Gisha"/>
            </a:endParaRPr>
          </a:p>
        </p:txBody>
      </p:sp>
      <p:sp>
        <p:nvSpPr>
          <p:cNvPr id="13" name="TextBox 12"/>
          <p:cNvSpPr txBox="1">
            <a:spLocks noChangeArrowheads="1"/>
          </p:cNvSpPr>
          <p:nvPr userDrawn="1"/>
        </p:nvSpPr>
        <p:spPr bwMode="white">
          <a:xfrm>
            <a:off x="6532219" y="836712"/>
            <a:ext cx="2432269" cy="400110"/>
          </a:xfrm>
          <a:prstGeom prst="rect">
            <a:avLst/>
          </a:prstGeom>
          <a:noFill/>
          <a:ln>
            <a:headEnd type="none"/>
            <a:tailEnd type="none"/>
          </a:ln>
        </p:spPr>
        <p:txBody>
          <a:bodyPr wrap="none">
            <a:spAutoFit/>
          </a:bodyPr>
          <a:lstStyle/>
          <a:p>
            <a:pPr algn="ctr" defTabSz="914400"/>
            <a:r>
              <a:rPr lang="en-US" sz="2000" b="1" dirty="0">
                <a:solidFill>
                  <a:srgbClr val="FF0000"/>
                </a:solidFill>
              </a:rPr>
              <a:t>Steps To Success </a:t>
            </a:r>
            <a:endParaRPr lang="en-US" sz="2000" b="1" dirty="0">
              <a:solidFill>
                <a:srgbClr val="FF0000"/>
              </a:solidFill>
            </a:endParaRPr>
          </a:p>
        </p:txBody>
      </p:sp>
      <p:sp>
        <p:nvSpPr>
          <p:cNvPr id="14" name="Text Placeholder 2"/>
          <p:cNvSpPr>
            <a:spLocks noGrp="1"/>
          </p:cNvSpPr>
          <p:nvPr>
            <p:ph type="body" sz="quarter" idx="11"/>
          </p:nvPr>
        </p:nvSpPr>
        <p:spPr bwMode="white">
          <a:xfrm>
            <a:off x="387164" y="3068960"/>
            <a:ext cx="8424862" cy="576064"/>
          </a:xfrm>
          <a:ln>
            <a:headEnd type="none"/>
            <a:tailEnd type="none"/>
          </a:ln>
        </p:spPr>
        <p:txBody>
          <a:bodyPr wrap="square">
            <a:noAutofit/>
          </a:bodyPr>
          <a:lstStyle>
            <a:lvl1pPr algn="ctr">
              <a:defRPr sz="4000" b="1" dirty="0">
                <a:latin typeface="+mn-lt"/>
              </a:defRPr>
            </a:lvl1pPr>
            <a:lvl2pPr>
              <a:defRPr sz="4000" dirty="0">
                <a:latin typeface="Calibri"/>
              </a:defRPr>
            </a:lvl2pPr>
            <a:lvl3pPr>
              <a:defRPr sz="4000" dirty="0">
                <a:latin typeface="Calibri"/>
              </a:defRPr>
            </a:lvl3pPr>
            <a:lvl4pPr>
              <a:defRPr sz="4000" dirty="0">
                <a:latin typeface="Calibri"/>
              </a:defRPr>
            </a:lvl4pPr>
            <a:lvl5pPr>
              <a:defRPr sz="4000" dirty="0">
                <a:latin typeface="Calibri"/>
              </a:defRPr>
            </a:lvl5pPr>
          </a:lstStyle>
          <a:p>
            <a:pPr/>
            <a:endParaRPr lang="en-US" dirty="0"/>
          </a:p>
        </p:txBody>
      </p:sp>
      <p:sp>
        <p:nvSpPr>
          <p:cNvPr id="15" name="Text Placeholder 2"/>
          <p:cNvSpPr>
            <a:spLocks noGrp="1"/>
          </p:cNvSpPr>
          <p:nvPr>
            <p:ph type="body" sz="quarter" idx="10"/>
          </p:nvPr>
        </p:nvSpPr>
        <p:spPr bwMode="white">
          <a:xfrm>
            <a:off x="395610" y="1484784"/>
            <a:ext cx="8424862" cy="1368152"/>
          </a:xfrm>
          <a:ln>
            <a:headEnd type="none"/>
            <a:tailEnd type="none"/>
          </a:ln>
        </p:spPr>
        <p:txBody>
          <a:bodyPr wrap="square">
            <a:noAutofit/>
          </a:bodyPr>
          <a:lstStyle>
            <a:lvl1pPr algn="ctr">
              <a:defRPr sz="4000" b="1" dirty="0">
                <a:latin typeface="+mj-lt"/>
              </a:defRPr>
            </a:lvl1pPr>
            <a:lvl2pPr>
              <a:defRPr sz="4000" dirty="0">
                <a:latin typeface="Calibri"/>
              </a:defRPr>
            </a:lvl2pPr>
            <a:lvl3pPr>
              <a:defRPr sz="4000" dirty="0">
                <a:latin typeface="Calibri"/>
              </a:defRPr>
            </a:lvl3pPr>
            <a:lvl4pPr>
              <a:defRPr sz="4000" dirty="0">
                <a:latin typeface="Calibri"/>
              </a:defRPr>
            </a:lvl4pPr>
            <a:lvl5pPr>
              <a:defRPr sz="4000" dirty="0">
                <a:latin typeface="Calibri"/>
              </a:defRPr>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false">
  <p:cSld name="1_Title Slide">
    <p:bg>
      <p:bgPr>
        <a:gradFill rotWithShape="1">
          <a:gsLst>
            <a:gs pos="0">
              <a:srgbClr val="3333FF"/>
            </a:gs>
            <a:gs pos="50000">
              <a:schemeClr val="bg1"/>
            </a:gs>
            <a:gs pos="100000">
              <a:srgbClr val="FF0000"/>
            </a:gs>
          </a:gsLst>
          <a:lin ang="13500000" scaled="1"/>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172400" y="6356498"/>
            <a:ext cx="874440" cy="456878"/>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9" name="TextBox 8"/>
          <p:cNvSpPr txBox="1">
            <a:spLocks noChangeArrowheads="1"/>
          </p:cNvSpPr>
          <p:nvPr userDrawn="1"/>
        </p:nvSpPr>
        <p:spPr bwMode="white">
          <a:xfrm>
            <a:off x="3635896" y="6402814"/>
            <a:ext cx="2592288" cy="338554"/>
          </a:xfrm>
          <a:prstGeom prst="rect">
            <a:avLst/>
          </a:prstGeom>
          <a:noFill/>
          <a:ln>
            <a:headEnd type="none"/>
            <a:tailEnd type="none"/>
          </a:ln>
        </p:spPr>
        <p:txBody>
          <a:bodyPr wrap="square">
            <a:spAutoFit/>
          </a:bodyPr>
          <a:lstStyle/>
          <a:p>
            <a:pPr algn="ctr" defTabSz="914400"/>
            <a:r>
              <a:rPr lang="en-US" sz="1600" dirty="0">
                <a:solidFill>
                  <a:srgbClr val="000000"/>
                </a:solidFill>
              </a:rPr>
              <a:t>© </a:t>
            </a:r>
            <a:r>
              <a:rPr lang="en-US" sz="1600" dirty="0">
                <a:solidFill>
                  <a:srgbClr val="000000"/>
                </a:solidFill>
              </a:rPr>
              <a:t>Eversafe</a:t>
            </a:r>
            <a:r>
              <a:rPr lang="en-US" sz="1600" dirty="0">
                <a:solidFill>
                  <a:srgbClr val="000000"/>
                </a:solidFill>
              </a:rPr>
              <a:t> Academy 2018</a:t>
            </a:r>
            <a:endParaRPr lang="en-US" sz="1600" dirty="0">
              <a:solidFill>
                <a:srgbClr val="000000"/>
              </a:solidFil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6792"/>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pic>
        <p:nvPicPr>
          <p:cNvPr id="7" name="Picture 2" descr="C:\Users\Staff_Guest\Desktop\Final (1).png"/>
          <p:cNvPicPr>
            <a:picLocks noChangeAspect="1"/>
          </p:cNvPicPr>
          <p:nvPr/>
        </p:nvPicPr>
        <p:blipFill>
          <a:blip r:embed="rId2">
            <a:lum/>
          </a:blip>
          <a:srcRect/>
          <a:stretch>
            <a:fillRect/>
          </a:stretch>
        </p:blipFill>
        <p:spPr bwMode="auto">
          <a:xfrm>
            <a:off x="123270" y="6156360"/>
            <a:ext cx="1944216" cy="693222"/>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11" name="Title 1"/>
          <p:cNvSpPr>
            <a:spLocks noGrp="1"/>
          </p:cNvSpPr>
          <p:nvPr>
            <p:ph type="title"/>
          </p:nvPr>
        </p:nvSpPr>
        <p:spPr bwMode="white">
          <a:xfrm>
            <a:off x="319088" y="276224"/>
            <a:ext cx="8534400" cy="804672"/>
          </a:xfrm>
          <a:ln>
            <a:headEnd type="none"/>
            <a:tailEnd type="none"/>
          </a:ln>
        </p:spPr>
        <p:txBody>
          <a:bodyPr wrap="square">
            <a:normAutofit/>
          </a:bodyPr>
          <a:lstStyle>
            <a:lvl1pPr algn="ctr">
              <a:defRPr sz="3600" b="1" dirty="0">
                <a:solidFill>
                  <a:schemeClr val="tx1"/>
                </a:solidFill>
                <a:latin typeface="Calibri"/>
              </a:defRPr>
            </a:lvl1pPr>
          </a:lstStyle>
          <a:p>
            <a:pPr/>
            <a:endParaRPr lang="en-US" dirty="0"/>
          </a:p>
        </p:txBody>
      </p:sp>
      <p:sp>
        <p:nvSpPr>
          <p:cNvPr id="13" name="Text Placeholder 12"/>
          <p:cNvSpPr>
            <a:spLocks noGrp="1"/>
          </p:cNvSpPr>
          <p:nvPr>
            <p:ph type="body" sz="quarter" idx="10"/>
          </p:nvPr>
        </p:nvSpPr>
        <p:spPr bwMode="white">
          <a:xfrm>
            <a:off x="326314" y="1268760"/>
            <a:ext cx="8532097" cy="4608512"/>
          </a:xfrm>
          <a:ln>
            <a:headEnd type="none"/>
            <a:tailEnd type="none"/>
          </a:ln>
        </p:spPr>
        <p:txBody>
          <a:bodyPr wrap="square"/>
          <a:lstStyle>
            <a:lvl1pPr>
              <a:defRPr dirty="0">
                <a:solidFill>
                  <a:schemeClr val="tx1"/>
                </a:solidFill>
                <a:latin typeface="Calibri"/>
              </a:defRPr>
            </a:lvl1pPr>
            <a:lvl2pPr>
              <a:defRPr dirty="0">
                <a:solidFill>
                  <a:schemeClr val="tx1"/>
                </a:solidFill>
                <a:latin typeface="Calibri"/>
              </a:defRPr>
            </a:lvl2pPr>
            <a:lvl3pPr>
              <a:defRPr dirty="0">
                <a:solidFill>
                  <a:schemeClr val="tx1"/>
                </a:solidFill>
                <a:latin typeface="Calibri"/>
              </a:defRPr>
            </a:lvl3pPr>
            <a:lvl4pPr>
              <a:defRPr dirty="0">
                <a:solidFill>
                  <a:schemeClr val="tx1"/>
                </a:solidFill>
                <a:latin typeface="Calibri"/>
              </a:defRPr>
            </a:lvl4pPr>
            <a:lvl5pPr>
              <a:defRPr dirty="0">
                <a:solidFill>
                  <a:schemeClr val="tx1"/>
                </a:solidFill>
                <a:latin typeface="Calibri"/>
              </a:defRPr>
            </a:lvl5pPr>
          </a:lstStyle>
          <a:p>
            <a:pPr/>
            <a:endParaRPr lang="en-US" dirty="0"/>
          </a:p>
        </p:txBody>
      </p:sp>
      <p:sp>
        <p:nvSpPr>
          <p:cNvPr id="2" name="Slide Number Placeholder 1"/>
          <p:cNvSpPr>
            <a:spLocks noGrp="1"/>
          </p:cNvSpPr>
          <p:nvPr>
            <p:ph type="sldNum" sz="quarter" idx="11"/>
          </p:nvPr>
        </p:nvSpPr>
        <p:spPr bwMode="white">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Tree>
  </p:cSld>
  <p:clrMapOvr>
    <a:masterClrMapping/>
  </p:clrMapOvr>
  <p:timing>
    <p:tnLst>
      <p:par>
        <p:cTn dur="indefinite" id="1" nodeType="tmRoot" restart="never"/>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false">
  <p:cSld name="4_Title Slide">
    <p:bg>
      <p:bgPr>
        <a:gradFill rotWithShape="1">
          <a:gsLst>
            <a:gs pos="0">
              <a:srgbClr val="3333FF"/>
            </a:gs>
            <a:gs pos="50000">
              <a:schemeClr val="bg1"/>
            </a:gs>
            <a:gs pos="100000">
              <a:srgbClr val="FF0000"/>
            </a:gs>
          </a:gsLst>
          <a:lin ang="13500000" scaled="1"/>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028384" y="6453336"/>
            <a:ext cx="1018456" cy="302989"/>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9" name="TextBox 8"/>
          <p:cNvSpPr txBox="1">
            <a:spLocks noChangeArrowheads="1"/>
          </p:cNvSpPr>
          <p:nvPr userDrawn="1"/>
        </p:nvSpPr>
        <p:spPr bwMode="white">
          <a:xfrm>
            <a:off x="3203848" y="6453336"/>
            <a:ext cx="2880320" cy="338554"/>
          </a:xfrm>
          <a:prstGeom prst="rect">
            <a:avLst/>
          </a:prstGeom>
          <a:noFill/>
          <a:ln>
            <a:headEnd type="none"/>
            <a:tailEnd type="none"/>
          </a:ln>
        </p:spPr>
        <p:txBody>
          <a:bodyPr wrap="square">
            <a:spAutoFit/>
          </a:bodyPr>
          <a:lstStyle/>
          <a:p>
            <a:pPr algn="ctr" defTabSz="914400"/>
            <a:r>
              <a:rPr lang="en-US" sz="1600" dirty="0">
                <a:solidFill>
                  <a:srgbClr val="000000"/>
                </a:solidFill>
              </a:rPr>
              <a:t>© </a:t>
            </a:r>
            <a:r>
              <a:rPr lang="en-US" sz="1600" dirty="0">
                <a:solidFill>
                  <a:srgbClr val="000000"/>
                </a:solidFill>
              </a:rPr>
              <a:t>Eversafe</a:t>
            </a:r>
            <a:r>
              <a:rPr lang="en-US" sz="1600" dirty="0">
                <a:solidFill>
                  <a:srgbClr val="000000"/>
                </a:solidFill>
              </a:rPr>
              <a:t> Academy 2018</a:t>
            </a:r>
            <a:endParaRPr lang="en-US" sz="1600" dirty="0">
              <a:solidFill>
                <a:srgbClr val="000000"/>
              </a:solidFill>
            </a:endParaRPr>
          </a:p>
        </p:txBody>
      </p:sp>
      <p:sp>
        <p:nvSpPr>
          <p:cNvPr id="8" name="Text Placeholder 7"/>
          <p:cNvSpPr>
            <a:spLocks noGrp="1"/>
          </p:cNvSpPr>
          <p:nvPr>
            <p:ph type="body" sz="quarter" idx="11"/>
          </p:nvPr>
        </p:nvSpPr>
        <p:spPr bwMode="white">
          <a:xfrm>
            <a:off x="468313" y="333375"/>
            <a:ext cx="8064500" cy="1295400"/>
          </a:xfrm>
          <a:ln>
            <a:headEnd type="none"/>
            <a:tailEnd type="none"/>
          </a:ln>
        </p:spPr>
        <p:txBody>
          <a:bodyPr wrap="square">
            <a:normAutofit/>
          </a:bodyPr>
          <a:lstStyle>
            <a:lvl1pPr algn="ctr">
              <a:defRPr sz="3600" b="1" dirty="0"/>
            </a:lvl1pPr>
            <a:lvl2pPr algn="ctr">
              <a:defRPr b="1" dirty="0"/>
            </a:lvl2pPr>
            <a:lvl3pPr algn="ctr">
              <a:defRPr b="1" dirty="0"/>
            </a:lvl3pPr>
            <a:lvl4pPr algn="ctr">
              <a:defRPr b="1" dirty="0"/>
            </a:lvl4pPr>
            <a:lvl5pPr algn="ctr">
              <a:defRPr b="1" dirty="0"/>
            </a:lvl5pPr>
          </a:lstStyle>
          <a:p>
            <a:pPr/>
            <a:endParaRPr lang="en-US" dirty="0"/>
          </a:p>
        </p:txBody>
      </p:sp>
      <p:sp>
        <p:nvSpPr>
          <p:cNvPr id="11" name="Text Placeholder 10"/>
          <p:cNvSpPr>
            <a:spLocks noGrp="1"/>
          </p:cNvSpPr>
          <p:nvPr>
            <p:ph type="body" sz="quarter" idx="12"/>
          </p:nvPr>
        </p:nvSpPr>
        <p:spPr bwMode="white">
          <a:xfrm>
            <a:off x="468313" y="1773239"/>
            <a:ext cx="8064500" cy="2591866"/>
          </a:xfrm>
          <a:ln>
            <a:headEnd type="none"/>
            <a:tailEnd type="none"/>
          </a:ln>
        </p:spPr>
        <p:txBody>
          <a:bodyPr wrap="square">
            <a:normAutofit/>
          </a:bodyPr>
          <a:lstStyle>
            <a:lvl1pPr algn="ctr">
              <a:defRPr sz="3200" b="1" dirty="0"/>
            </a:lvl1pPr>
            <a:lvl2pPr algn="ctr"/>
            <a:lvl3pPr algn="ctr"/>
            <a:lvl4pPr algn="ctr"/>
            <a:lvl5pPr algn="ctr"/>
          </a:lstStyle>
          <a:p>
            <a:pPr/>
            <a:endParaRPr lang="en-US" dirty="0"/>
          </a:p>
        </p:txBody>
      </p:sp>
      <p:pic>
        <p:nvPicPr>
          <p:cNvPr id="10" name="Picture 2" descr="C:\Users\Staff_Guest\Desktop\Final (1).png"/>
          <p:cNvPicPr>
            <a:picLocks noChangeAspect="1"/>
          </p:cNvPicPr>
          <p:nvPr/>
        </p:nvPicPr>
        <p:blipFill>
          <a:blip r:embed="rId2">
            <a:lum/>
          </a:blip>
          <a:srcRect/>
          <a:stretch>
            <a:fillRect/>
          </a:stretch>
        </p:blipFill>
        <p:spPr bwMode="auto">
          <a:xfrm>
            <a:off x="1475655" y="4609707"/>
            <a:ext cx="6305581" cy="2248293"/>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normAutofit/>
          </a:bodyPr>
          <a:lstStyle>
            <a:lvl1pPr>
              <a:defRPr sz="3600" b="1" dirty="0">
                <a:solidFill>
                  <a:schemeClr val="tx1"/>
                </a:solidFill>
                <a:latin typeface="Calibri"/>
              </a:defRPr>
            </a:lvl1pPr>
          </a:lstStyle>
          <a:p>
            <a:pPr/>
            <a:endParaRPr lang="en-US" dirty="0"/>
          </a:p>
        </p:txBody>
      </p:sp>
      <p:sp>
        <p:nvSpPr>
          <p:cNvPr id="4" name="Text Placeholder 12"/>
          <p:cNvSpPr>
            <a:spLocks noGrp="1"/>
          </p:cNvSpPr>
          <p:nvPr>
            <p:ph type="body" sz="quarter" idx="10"/>
          </p:nvPr>
        </p:nvSpPr>
        <p:spPr bwMode="white">
          <a:xfrm>
            <a:off x="326314" y="1268760"/>
            <a:ext cx="8532097" cy="4608512"/>
          </a:xfrm>
          <a:ln>
            <a:headEnd type="none"/>
            <a:tailEnd type="none"/>
          </a:ln>
        </p:spPr>
        <p:txBody>
          <a:bodyPr wrap="square"/>
          <a:lstStyle>
            <a:lvl1pPr>
              <a:defRPr dirty="0">
                <a:solidFill>
                  <a:schemeClr val="tx1"/>
                </a:solidFill>
                <a:latin typeface="Calibri"/>
              </a:defRPr>
            </a:lvl1pPr>
            <a:lvl2pPr>
              <a:defRPr dirty="0">
                <a:solidFill>
                  <a:schemeClr val="tx1"/>
                </a:solidFill>
                <a:latin typeface="Calibri"/>
              </a:defRPr>
            </a:lvl2pPr>
            <a:lvl3pPr>
              <a:defRPr dirty="0">
                <a:solidFill>
                  <a:schemeClr val="tx1"/>
                </a:solidFill>
                <a:latin typeface="Calibri"/>
              </a:defRPr>
            </a:lvl3pPr>
            <a:lvl4pPr>
              <a:defRPr dirty="0">
                <a:solidFill>
                  <a:schemeClr val="tx1"/>
                </a:solidFill>
                <a:latin typeface="Calibri"/>
              </a:defRPr>
            </a:lvl4pPr>
            <a:lvl5pPr>
              <a:defRPr dirty="0">
                <a:solidFill>
                  <a:schemeClr val="tx1"/>
                </a:solidFill>
                <a:latin typeface="Calibri"/>
              </a:defRPr>
            </a:lvl5pPr>
          </a:lstStyle>
          <a:p>
            <a:pPr/>
            <a:endParaRPr lang="en-US" dirty="0"/>
          </a:p>
        </p:txBody>
      </p:sp>
      <p:sp>
        <p:nvSpPr>
          <p:cNvPr id="3" name="Slide Number Placeholder 2"/>
          <p:cNvSpPr>
            <a:spLocks noGrp="1"/>
          </p:cNvSpPr>
          <p:nvPr>
            <p:ph type="sldNum" sz="quarter" idx="11"/>
          </p:nvPr>
        </p:nvSpPr>
        <p:spPr bwMode="white">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Tree>
  </p:cSld>
  <p:clrMapOvr>
    <a:masterClrMapping/>
  </p:clrMapOvr>
  <p:timing>
    <p:tnLst>
      <p:par>
        <p:cTn dur="indefinite" id="1" nodeType="tmRoot" restart="never"/>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false">
  <p:cSld name="3_Title Slide">
    <p:bg>
      <p:bgPr>
        <a:gradFill rotWithShape="1">
          <a:gsLst>
            <a:gs pos="0">
              <a:srgbClr val="0000FF"/>
            </a:gs>
            <a:gs pos="50000">
              <a:schemeClr val="bg1"/>
            </a:gs>
            <a:gs pos="100000">
              <a:srgbClr val="FF0000"/>
            </a:gs>
          </a:gsLst>
          <a:lin ang="135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316416" y="6381328"/>
            <a:ext cx="757483" cy="456878"/>
          </a:xfrm>
          <a:ln>
            <a:headEnd type="none"/>
            <a:tailEnd type="none"/>
          </a:ln>
        </p:spPr>
        <p:txBody>
          <a:bodyPr wrap="square"/>
          <a:lstStyle/>
          <a:p>
            <a:pPr/>
            <a:fld id="{86178A0A-CF14-46D9-96E1-EA1C7D2FDEA7}" type="slidenum">
              <a:rPr lang="en-US" dirty="0">
                <a:solidFill>
                  <a:srgbClr val="000000"/>
                </a:solidFill>
              </a:rPr>
              <a:t>‹#›</a:t>
            </a:fld>
            <a:endParaRPr lang="en-US" dirty="0">
              <a:solidFill>
                <a:srgbClr val="000000"/>
              </a:solidFill>
            </a:endParaRPr>
          </a:p>
        </p:txBody>
      </p:sp>
      <p:sp>
        <p:nvSpPr>
          <p:cNvPr id="9" name="TextBox 8"/>
          <p:cNvSpPr txBox="1">
            <a:spLocks noChangeArrowheads="1"/>
          </p:cNvSpPr>
          <p:nvPr userDrawn="1"/>
        </p:nvSpPr>
        <p:spPr bwMode="white">
          <a:xfrm>
            <a:off x="2267744" y="6453336"/>
            <a:ext cx="4824536" cy="338554"/>
          </a:xfrm>
          <a:prstGeom prst="rect">
            <a:avLst/>
          </a:prstGeom>
          <a:noFill/>
          <a:ln>
            <a:headEnd type="none"/>
            <a:tailEnd type="none"/>
          </a:ln>
        </p:spPr>
        <p:txBody>
          <a:bodyPr wrap="square">
            <a:spAutoFit/>
          </a:bodyPr>
          <a:lstStyle/>
          <a:p>
            <a:pPr algn="ctr" defTabSz="914400"/>
            <a:r>
              <a:rPr lang="en-US" sz="1600" dirty="0">
                <a:solidFill>
                  <a:srgbClr val="000000"/>
                </a:solidFill>
              </a:rPr>
              <a:t>© </a:t>
            </a:r>
            <a:r>
              <a:rPr lang="en-US" sz="1600" dirty="0">
                <a:solidFill>
                  <a:srgbClr val="000000"/>
                </a:solidFill>
              </a:rPr>
              <a:t>Eversafe</a:t>
            </a:r>
            <a:r>
              <a:rPr lang="en-US" sz="1600" dirty="0">
                <a:solidFill>
                  <a:srgbClr val="000000"/>
                </a:solidFill>
              </a:rPr>
              <a:t> Academy 2018</a:t>
            </a:r>
            <a:endParaRPr lang="en-US" sz="1600" dirty="0">
              <a:solidFill>
                <a:srgbClr val="000000"/>
              </a:solidFill>
            </a:endParaRPr>
          </a:p>
        </p:txBody>
      </p:sp>
      <p:grpSp>
        <p:nvGrpSpPr>
          <p:cNvPr id="5" name="Group 4"/>
          <p:cNvGrpSpPr>
            <a:grpSpLocks/>
          </p:cNvGrpSpPr>
          <p:nvPr/>
        </p:nvGrpSpPr>
        <p:grpSpPr bwMode="hidden">
          <a:xfrm>
            <a:off x="0" y="30202"/>
            <a:ext cx="9252520" cy="6855182"/>
            <a:chOff x="-309563" y="4316413"/>
            <a:chExt cx="9405938" cy="1211262"/>
          </a:xfrm>
          <a:ln>
            <a:headEnd type="none"/>
            <a:tailEnd type="none"/>
          </a:ln>
        </p:grpSpPr>
        <p:sp>
          <p:nvSpPr>
            <p:cNvPr id="6" name="Freeform 14"/>
            <p:cNvSpPr>
              <a:spLocks/>
            </p:cNvSpPr>
            <p:nvPr/>
          </p:nvSpPr>
          <p:spPr bwMode="hidden">
            <a:xfrm>
              <a:off x="4862374" y="4511675"/>
              <a:ext cx="4150766"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fill="norm">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type="none"/>
              <a:tailEnd type="none"/>
            </a:ln>
          </p:spPr>
          <p:txBody>
            <a:bodyPr numCol="1" lIns="91440" tIns="45720" rIns="91440" bIns="45720" anchor="t" wrap="square">
              <a:prstTxWarp prst="textNoShape">
                <a:avLst/>
              </a:prstTxWarp>
            </a:bodyPr>
            <a:lstStyle/>
            <a:p>
              <a:pPr defTabSz="914400"/>
              <a:endParaRPr lang="en-US" dirty="0">
                <a:solidFill>
                  <a:srgbClr val="000000"/>
                </a:solidFill>
                <a:latin typeface="Calibri"/>
              </a:endParaRPr>
            </a:p>
          </p:txBody>
        </p:sp>
        <p:sp>
          <p:nvSpPr>
            <p:cNvPr id="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fill="norm">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type="none"/>
              <a:tailEnd type="none"/>
            </a:ln>
          </p:spPr>
          <p:txBody>
            <a:bodyPr numCol="1" lIns="91440" tIns="45720" rIns="91440" bIns="45720" anchor="t" wrap="square">
              <a:prstTxWarp prst="textNoShape">
                <a:avLst/>
              </a:prstTxWarp>
            </a:bodyPr>
            <a:lstStyle/>
            <a:p>
              <a:pPr defTabSz="914400"/>
              <a:endParaRPr lang="en-US" dirty="0">
                <a:solidFill>
                  <a:srgbClr val="000000"/>
                </a:solidFill>
                <a:latin typeface="Calibri"/>
              </a:endParaRPr>
            </a:p>
          </p:txBody>
        </p:sp>
        <p:sp>
          <p:nvSpPr>
            <p:cNvPr id="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fill="norm">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type="none"/>
              <a:tailEnd type="none"/>
            </a:ln>
          </p:spPr>
          <p:txBody>
            <a:bodyPr numCol="1" lIns="91440" tIns="45720" rIns="91440" bIns="45720" anchor="t" wrap="square">
              <a:prstTxWarp prst="textNoShape">
                <a:avLst/>
              </a:prstTxWarp>
            </a:bodyPr>
            <a:lstStyle/>
            <a:p>
              <a:pPr defTabSz="914400"/>
              <a:endParaRPr lang="en-US" dirty="0">
                <a:solidFill>
                  <a:srgbClr val="000000"/>
                </a:solidFill>
                <a:latin typeface="Calibri"/>
              </a:endParaRPr>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fill="norm">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type="none"/>
              <a:tailEnd type="none"/>
            </a:ln>
          </p:spPr>
          <p:txBody>
            <a:bodyPr numCol="1" lIns="91440" tIns="45720" rIns="91440" bIns="45720" anchor="t" wrap="square">
              <a:prstTxWarp prst="textNoShape">
                <a:avLst/>
              </a:prstTxWarp>
            </a:bodyPr>
            <a:lstStyle/>
            <a:p>
              <a:pPr defTabSz="914400"/>
              <a:endParaRPr lang="en-US" dirty="0">
                <a:solidFill>
                  <a:srgbClr val="000000"/>
                </a:solidFill>
                <a:latin typeface="Calibri"/>
              </a:endParaRPr>
            </a:p>
          </p:txBody>
        </p:sp>
      </p:grpSp>
      <p:sp>
        <p:nvSpPr>
          <p:cNvPr id="13" name="TextBox 12"/>
          <p:cNvSpPr txBox="1">
            <a:spLocks noChangeArrowheads="1"/>
          </p:cNvSpPr>
          <p:nvPr userDrawn="1"/>
        </p:nvSpPr>
        <p:spPr bwMode="white">
          <a:xfrm>
            <a:off x="0" y="5949280"/>
            <a:ext cx="9144000" cy="461665"/>
          </a:xfrm>
          <a:prstGeom prst="rect">
            <a:avLst/>
          </a:prstGeom>
          <a:noFill/>
          <a:ln>
            <a:headEnd type="none"/>
            <a:tailEnd type="none"/>
          </a:ln>
        </p:spPr>
        <p:txBody>
          <a:bodyPr wrap="square">
            <a:spAutoFit/>
          </a:bodyPr>
          <a:lstStyle/>
          <a:p>
            <a:pPr algn="ctr" defTabSz="914400"/>
            <a:r>
              <a:rPr lang="en-US" sz="2400" b="1" dirty="0">
                <a:solidFill>
                  <a:srgbClr val="C00000"/>
                </a:solidFill>
              </a:rPr>
              <a:t>P</a:t>
            </a:r>
            <a:r>
              <a:rPr lang="en-US" sz="2400" b="1" dirty="0">
                <a:solidFill>
                  <a:srgbClr val="000000"/>
                </a:solidFill>
              </a:rPr>
              <a:t>: 6297 8417, </a:t>
            </a:r>
            <a:r>
              <a:rPr lang="en-US" sz="2400" b="1" dirty="0">
                <a:solidFill>
                  <a:srgbClr val="C00000"/>
                </a:solidFill>
              </a:rPr>
              <a:t>F</a:t>
            </a:r>
            <a:r>
              <a:rPr lang="en-US" sz="2400" b="1" dirty="0">
                <a:solidFill>
                  <a:srgbClr val="000000"/>
                </a:solidFill>
              </a:rPr>
              <a:t>: 6297 8617, </a:t>
            </a:r>
            <a:r>
              <a:rPr lang="en-US" sz="2400" b="1" dirty="0">
                <a:solidFill>
                  <a:srgbClr val="C00000"/>
                </a:solidFill>
              </a:rPr>
              <a:t>E</a:t>
            </a:r>
            <a:r>
              <a:rPr lang="en-US" sz="2400" b="1" dirty="0">
                <a:solidFill>
                  <a:srgbClr val="000000"/>
                </a:solidFill>
              </a:rPr>
              <a:t>: training@eversafe.com.sg</a:t>
            </a:r>
            <a:endParaRPr lang="en-US" sz="2400" b="1" dirty="0">
              <a:solidFill>
                <a:srgbClr val="000000"/>
              </a:solidFill>
            </a:endParaRPr>
          </a:p>
        </p:txBody>
      </p:sp>
      <p:sp>
        <p:nvSpPr>
          <p:cNvPr id="14" name="TextBox 13"/>
          <p:cNvSpPr txBox="1">
            <a:spLocks noChangeArrowheads="1"/>
          </p:cNvSpPr>
          <p:nvPr userDrawn="1"/>
        </p:nvSpPr>
        <p:spPr bwMode="white">
          <a:xfrm>
            <a:off x="0" y="5487615"/>
            <a:ext cx="9143999" cy="461665"/>
          </a:xfrm>
          <a:prstGeom prst="rect">
            <a:avLst/>
          </a:prstGeom>
          <a:noFill/>
          <a:ln>
            <a:headEnd type="none"/>
            <a:tailEnd type="none"/>
          </a:ln>
        </p:spPr>
        <p:txBody>
          <a:bodyPr wrap="square">
            <a:spAutoFit/>
          </a:bodyPr>
          <a:lstStyle/>
          <a:p>
            <a:pPr algn="ctr" defTabSz="914400"/>
            <a:r>
              <a:rPr lang="en-US" sz="2400" b="1" dirty="0">
                <a:solidFill>
                  <a:srgbClr val="000000"/>
                </a:solidFill>
              </a:rPr>
              <a:t>www.eversafe.com.sg</a:t>
            </a:r>
            <a:endParaRPr lang="en-US" sz="2400" b="1" dirty="0">
              <a:solidFill>
                <a:srgbClr val="000000"/>
              </a:solidFill>
            </a:endParaRPr>
          </a:p>
        </p:txBody>
      </p:sp>
      <p:sp>
        <p:nvSpPr>
          <p:cNvPr id="4" name="Text Placeholder 3"/>
          <p:cNvSpPr>
            <a:spLocks noGrp="1"/>
          </p:cNvSpPr>
          <p:nvPr>
            <p:ph type="body" sz="quarter" idx="11"/>
          </p:nvPr>
        </p:nvSpPr>
        <p:spPr bwMode="white">
          <a:xfrm>
            <a:off x="467544" y="404664"/>
            <a:ext cx="8208144" cy="1664177"/>
          </a:xfrm>
          <a:ln>
            <a:headEnd type="none"/>
            <a:tailEnd type="none"/>
          </a:ln>
        </p:spPr>
        <p:txBody>
          <a:bodyPr wrap="square">
            <a:noAutofit/>
          </a:bodyPr>
          <a:lstStyle>
            <a:lvl1pPr algn="ctr">
              <a:defRPr sz="4400" b="1" dirty="0"/>
            </a:lvl1pPr>
            <a:lvl2pPr algn="ctr">
              <a:defRPr sz="4400" b="1" dirty="0"/>
            </a:lvl2pPr>
            <a:lvl3pPr algn="ctr">
              <a:defRPr sz="4400" b="1" dirty="0"/>
            </a:lvl3pPr>
            <a:lvl4pPr algn="ctr">
              <a:defRPr sz="4400" b="1" dirty="0"/>
            </a:lvl4pPr>
            <a:lvl5pPr algn="ctr">
              <a:defRPr sz="4400" b="1" dirty="0"/>
            </a:lvl5pPr>
          </a:lstStyle>
          <a:p>
            <a:pPr/>
            <a:endParaRPr lang="en-US" dirty="0"/>
          </a:p>
        </p:txBody>
      </p:sp>
      <p:sp>
        <p:nvSpPr>
          <p:cNvPr id="17" name="Text Placeholder 16"/>
          <p:cNvSpPr>
            <a:spLocks noGrp="1"/>
          </p:cNvSpPr>
          <p:nvPr>
            <p:ph type="body" sz="quarter" idx="12"/>
          </p:nvPr>
        </p:nvSpPr>
        <p:spPr bwMode="white">
          <a:xfrm>
            <a:off x="468313" y="2205038"/>
            <a:ext cx="8207375" cy="1439862"/>
          </a:xfrm>
          <a:ln>
            <a:headEnd type="none"/>
            <a:tailEnd type="none"/>
          </a:ln>
        </p:spPr>
        <p:txBody>
          <a:bodyPr wrap="square">
            <a:noAutofit/>
          </a:bodyPr>
          <a:lstStyle>
            <a:lvl1pPr algn="ctr">
              <a:defRPr sz="4000" b="1" dirty="0"/>
            </a:lvl1pPr>
            <a:lvl2pPr algn="ctr">
              <a:defRPr sz="4000" b="1" dirty="0"/>
            </a:lvl2pPr>
            <a:lvl3pPr algn="ctr">
              <a:defRPr sz="4000" b="1" dirty="0"/>
            </a:lvl3pPr>
            <a:lvl4pPr algn="ctr">
              <a:defRPr sz="4000" b="1" dirty="0"/>
            </a:lvl4pPr>
            <a:lvl5pPr algn="ctr">
              <a:defRPr sz="4000" b="1" dirty="0"/>
            </a:lvl5pPr>
          </a:lstStyle>
          <a:p>
            <a:pPr/>
            <a:endParaRPr lang="en-US" dirty="0"/>
          </a:p>
        </p:txBody>
      </p:sp>
      <p:pic>
        <p:nvPicPr>
          <p:cNvPr id="15" name="Picture 2" descr="C:\Users\Staff_Guest\Desktop\Final (1).png"/>
          <p:cNvPicPr>
            <a:picLocks noChangeAspect="1"/>
          </p:cNvPicPr>
          <p:nvPr/>
        </p:nvPicPr>
        <p:blipFill>
          <a:blip r:embed="rId2">
            <a:lum/>
          </a:blip>
          <a:srcRect/>
          <a:stretch>
            <a:fillRect/>
          </a:stretch>
        </p:blipFill>
        <p:spPr bwMode="auto">
          <a:xfrm>
            <a:off x="1722732" y="4023661"/>
            <a:ext cx="5400600" cy="1925619"/>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lstStyle/>
          <a:p>
            <a:pPr/>
            <a:r>
              <a:rPr lang="en-US" dirty="0"/>
              <a:t>Click to edit Master title style</a:t>
            </a:r>
            <a:endParaRPr lang="en-US" dirty="0"/>
          </a:p>
        </p:txBody>
      </p:sp>
      <p:sp>
        <p:nvSpPr>
          <p:cNvPr id="3" name="Content Placeholder 2"/>
          <p:cNvSpPr>
            <a:spLocks noGrp="1"/>
          </p:cNvSpPr>
          <p:nvPr>
            <p:ph idx="1"/>
          </p:nvPr>
        </p:nvSpPr>
        <p:spPr bwMode="white">
          <a:ln>
            <a:headEnd type="none"/>
            <a:tailEnd type="none"/>
          </a:ln>
        </p:spPr>
        <p:txBody>
          <a:bodyPr wrap="square"/>
          <a:lstStyle/>
          <a:p>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US" dirty="0"/>
          </a:p>
        </p:txBody>
      </p:sp>
      <p:sp>
        <p:nvSpPr>
          <p:cNvPr id="4" name="Date Placeholder 3"/>
          <p:cNvSpPr>
            <a:spLocks noGrp="1"/>
          </p:cNvSpPr>
          <p:nvPr>
            <p:ph type="dt" sz="half" idx="10"/>
          </p:nvPr>
        </p:nvSpPr>
        <p:spPr bwMode="white">
          <a:xfrm>
            <a:off x="457200" y="6356350"/>
            <a:ext cx="2133600" cy="365125"/>
          </a:xfrm>
          <a:prstGeom prst="rect">
            <a:avLst/>
          </a:prstGeom>
          <a:ln>
            <a:headEnd type="none"/>
            <a:tailEnd type="none"/>
          </a:ln>
        </p:spPr>
        <p:txBody>
          <a:bodyPr wrap="square"/>
          <a:lstStyle>
            <a:lvl1pPr/>
          </a:lstStyle>
          <a:p>
            <a:pPr/>
            <a:fld id="{A87B060D-1171-403D-805E-D7FDE5D04F79}" type="datetime1">
              <a:rPr altLang="en-US" lang="en-US" dirty="0">
                <a:solidFill>
                  <a:srgbClr val="000000"/>
                </a:solidFill>
              </a:rPr>
              <a:t>07-07-2023</a:t>
            </a:fld>
            <a:endParaRPr altLang="en-US" lang="en-US" dirty="0">
              <a:solidFill>
                <a:srgbClr val="000000"/>
              </a:solidFill>
            </a:endParaRPr>
          </a:p>
        </p:txBody>
      </p:sp>
      <p:sp>
        <p:nvSpPr>
          <p:cNvPr id="5" name="Footer Placeholder 4"/>
          <p:cNvSpPr>
            <a:spLocks noGrp="1"/>
          </p:cNvSpPr>
          <p:nvPr>
            <p:ph type="ftr" sz="quarter" idx="11"/>
          </p:nvPr>
        </p:nvSpPr>
        <p:spPr bwMode="white">
          <a:xfrm>
            <a:off x="3124200" y="6356350"/>
            <a:ext cx="2895600" cy="365125"/>
          </a:xfrm>
          <a:prstGeom prst="rect">
            <a:avLst/>
          </a:prstGeom>
          <a:ln>
            <a:headEnd type="none"/>
            <a:tailEnd type="none"/>
          </a:ln>
        </p:spPr>
        <p:txBody>
          <a:bodyPr wrap="square"/>
          <a:lstStyle>
            <a:lvl1pPr/>
          </a:lstStyle>
          <a:p>
            <a:pPr/>
            <a:endParaRPr altLang="en-US" lang="en-US" dirty="0">
              <a:solidFill>
                <a:srgbClr val="000000"/>
              </a:solidFill>
            </a:endParaRPr>
          </a:p>
        </p:txBody>
      </p:sp>
      <p:sp>
        <p:nvSpPr>
          <p:cNvPr id="6" name="Slide Number Placeholder 5"/>
          <p:cNvSpPr>
            <a:spLocks noGrp="1"/>
          </p:cNvSpPr>
          <p:nvPr>
            <p:ph type="sldNum" sz="quarter" idx="12"/>
          </p:nvPr>
        </p:nvSpPr>
        <p:spPr bwMode="white">
          <a:ln>
            <a:headEnd type="none"/>
            <a:tailEnd type="none"/>
          </a:ln>
        </p:spPr>
        <p:txBody>
          <a:bodyPr wrap="square"/>
          <a:lstStyle>
            <a:lvl1pPr/>
          </a:lstStyle>
          <a:p>
            <a:pPr/>
            <a:fld id="{E71E3B8A-6D15-4F89-A2DA-6CC9015F9098}" type="slidenum">
              <a:rPr altLang="en-US" lang="en-US" dirty="0">
                <a:solidFill>
                  <a:srgbClr val="000000"/>
                </a:solidFill>
              </a:rPr>
              <a:t>‹#›</a:t>
            </a:fld>
            <a:endParaRPr altLang="en-US" lang="en-US" dirty="0">
              <a:solidFill>
                <a:srgbClr val="000000"/>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bwMode="white">
          <a:xfrm>
            <a:off x="685800" y="2130425"/>
            <a:ext cx="7772400" cy="1470025"/>
          </a:xfrm>
          <a:ln>
            <a:headEnd type="none"/>
            <a:tailEnd type="none"/>
          </a:ln>
        </p:spPr>
        <p:txBody>
          <a:bodyPr wrap="square"/>
          <a:lstStyle/>
          <a:p>
            <a:pPr/>
            <a:r>
              <a:rPr lang="en-US" dirty="0"/>
              <a:t>Click to edit Master title style</a:t>
            </a:r>
            <a:endParaRPr lang="en-US" dirty="0"/>
          </a:p>
        </p:txBody>
      </p:sp>
      <p:sp>
        <p:nvSpPr>
          <p:cNvPr id="3" name="Subtitle 2"/>
          <p:cNvSpPr>
            <a:spLocks noGrp="1"/>
          </p:cNvSpPr>
          <p:nvPr>
            <p:ph type="subTitle" idx="1"/>
          </p:nvPr>
        </p:nvSpPr>
        <p:spPr bwMode="white">
          <a:xfrm>
            <a:off x="1371600" y="3886200"/>
            <a:ext cx="6400800" cy="1752600"/>
          </a:xfrm>
          <a:ln>
            <a:headEnd type="none"/>
            <a:tailEnd type="none"/>
          </a:ln>
        </p:spPr>
        <p:txBody>
          <a:bodyPr wrap="square"/>
          <a:lstStyle>
            <a:lvl1pPr marL="0" indent="0" algn="ctr">
              <a:buNone/>
              <a:defRPr dirty="0">
                <a:solidFill>
                  <a:schemeClr val="tx1">
                    <a:tint val="75000"/>
                  </a:schemeClr>
                </a:solidFill>
              </a:defRPr>
            </a:lvl1pPr>
            <a:lvl2pPr marL="457200" indent="0" algn="ctr">
              <a:buNone/>
              <a:defRPr dirty="0">
                <a:solidFill>
                  <a:schemeClr val="tx1">
                    <a:tint val="75000"/>
                  </a:schemeClr>
                </a:solidFill>
              </a:defRPr>
            </a:lvl2pPr>
            <a:lvl3pPr marL="914400" indent="0" algn="ctr">
              <a:buNone/>
              <a:defRPr dirty="0">
                <a:solidFill>
                  <a:schemeClr val="tx1">
                    <a:tint val="75000"/>
                  </a:schemeClr>
                </a:solidFill>
              </a:defRPr>
            </a:lvl3pPr>
            <a:lvl4pPr marL="1371600" indent="0" algn="ctr">
              <a:buNone/>
              <a:defRPr dirty="0">
                <a:solidFill>
                  <a:schemeClr val="tx1">
                    <a:tint val="75000"/>
                  </a:schemeClr>
                </a:solidFill>
              </a:defRPr>
            </a:lvl4pPr>
            <a:lvl5pPr marL="1828800" indent="0" algn="ctr">
              <a:buNone/>
              <a:defRPr dirty="0">
                <a:solidFill>
                  <a:schemeClr val="tx1">
                    <a:tint val="75000"/>
                  </a:schemeClr>
                </a:solidFill>
              </a:defRPr>
            </a:lvl5pPr>
            <a:lvl6pPr marL="2286000" indent="0" algn="ctr">
              <a:buNone/>
              <a:defRPr dirty="0">
                <a:solidFill>
                  <a:schemeClr val="tx1">
                    <a:tint val="75000"/>
                  </a:schemeClr>
                </a:solidFill>
              </a:defRPr>
            </a:lvl6pPr>
            <a:lvl7pPr marL="2743200" indent="0" algn="ctr">
              <a:buNone/>
              <a:defRPr dirty="0">
                <a:solidFill>
                  <a:schemeClr val="tx1">
                    <a:tint val="75000"/>
                  </a:schemeClr>
                </a:solidFill>
              </a:defRPr>
            </a:lvl7pPr>
            <a:lvl8pPr marL="3200400" indent="0" algn="ctr">
              <a:buNone/>
              <a:defRPr dirty="0">
                <a:solidFill>
                  <a:schemeClr val="tx1">
                    <a:tint val="75000"/>
                  </a:schemeClr>
                </a:solidFill>
              </a:defRPr>
            </a:lvl8pPr>
            <a:lvl9pPr marL="3657600" indent="0" algn="ctr">
              <a:buNone/>
              <a:defRPr dirty="0">
                <a:solidFill>
                  <a:schemeClr val="tx1">
                    <a:tint val="75000"/>
                  </a:schemeClr>
                </a:solidFill>
              </a:defRPr>
            </a:lvl9pPr>
          </a:lstStyle>
          <a:p>
            <a:pPr/>
            <a:r>
              <a:rPr lang="en-US" dirty="0"/>
              <a:t>Click to edit Master subtitle style</a:t>
            </a:r>
            <a:endParaRPr lang="en-US" dirty="0"/>
          </a:p>
        </p:txBody>
      </p:sp>
      <p:sp>
        <p:nvSpPr>
          <p:cNvPr id="4" name="Date Placeholder 3"/>
          <p:cNvSpPr>
            <a:spLocks noGrp="1"/>
          </p:cNvSpPr>
          <p:nvPr>
            <p:ph type="dt" sz="half" idx="10"/>
          </p:nvPr>
        </p:nvSpPr>
        <p:spPr bwMode="white">
          <a:xfrm>
            <a:off x="457200" y="6356350"/>
            <a:ext cx="2133600" cy="365125"/>
          </a:xfrm>
          <a:prstGeom prst="rect">
            <a:avLst/>
          </a:prstGeom>
          <a:ln>
            <a:headEnd type="none"/>
            <a:tailEnd type="none"/>
          </a:ln>
        </p:spPr>
        <p:txBody>
          <a:bodyPr wrap="square"/>
          <a:lstStyle>
            <a:lvl1pPr/>
          </a:lstStyle>
          <a:p>
            <a:pPr/>
            <a:fld id="{F47220B9-3F43-46B1-8B3F-337CE2E982CF}" type="datetimeFigureOut">
              <a:rPr altLang="en-US" lang="en-US" dirty="0">
                <a:solidFill>
                  <a:srgbClr val="000000"/>
                </a:solidFill>
              </a:rPr>
              <a:t>6/21/2023</a:t>
            </a:fld>
            <a:endParaRPr altLang="en-US" lang="en-US" dirty="0">
              <a:solidFill>
                <a:srgbClr val="000000"/>
              </a:solidFill>
            </a:endParaRPr>
          </a:p>
        </p:txBody>
      </p:sp>
      <p:sp>
        <p:nvSpPr>
          <p:cNvPr id="5" name="Footer Placeholder 4"/>
          <p:cNvSpPr>
            <a:spLocks noGrp="1"/>
          </p:cNvSpPr>
          <p:nvPr>
            <p:ph type="ftr" sz="quarter" idx="11"/>
          </p:nvPr>
        </p:nvSpPr>
        <p:spPr bwMode="white">
          <a:xfrm>
            <a:off x="3124200" y="6356350"/>
            <a:ext cx="2895600" cy="365125"/>
          </a:xfrm>
          <a:prstGeom prst="rect">
            <a:avLst/>
          </a:prstGeom>
          <a:ln>
            <a:headEnd type="none"/>
            <a:tailEnd type="none"/>
          </a:ln>
        </p:spPr>
        <p:txBody>
          <a:bodyPr wrap="square"/>
          <a:lstStyle>
            <a:lvl1pPr/>
          </a:lstStyle>
          <a:p>
            <a:pPr/>
            <a:endParaRPr altLang="en-US" lang="en-US" dirty="0">
              <a:solidFill>
                <a:srgbClr val="000000"/>
              </a:solidFill>
            </a:endParaRPr>
          </a:p>
        </p:txBody>
      </p:sp>
      <p:sp>
        <p:nvSpPr>
          <p:cNvPr id="6" name="Slide Number Placeholder 5"/>
          <p:cNvSpPr>
            <a:spLocks noGrp="1"/>
          </p:cNvSpPr>
          <p:nvPr>
            <p:ph type="sldNum" sz="quarter" idx="12"/>
          </p:nvPr>
        </p:nvSpPr>
        <p:spPr bwMode="white">
          <a:ln>
            <a:headEnd type="none"/>
            <a:tailEnd type="none"/>
          </a:ln>
        </p:spPr>
        <p:txBody>
          <a:bodyPr wrap="square"/>
          <a:lstStyle>
            <a:lvl1pPr/>
          </a:lstStyle>
          <a:p>
            <a:pPr/>
            <a:fld id="{7881ADEB-CFF6-46F9-B8F4-79DEE1C1E7F6}" type="slidenum">
              <a:rPr altLang="en-US" lang="en-US" dirty="0">
                <a:solidFill>
                  <a:srgbClr val="000000"/>
                </a:solidFill>
              </a:rPr>
              <a:t>‹#›</a:t>
            </a:fld>
            <a:endParaRPr altLang="en-US" lang="en-US" dirty="0">
              <a:solidFill>
                <a:srgbClr val="000000"/>
              </a:solidFill>
            </a:endParaRPr>
          </a:p>
        </p:txBody>
      </p:sp>
    </p:spTree>
  </p:cSld>
  <p:clrMapOvr>
    <a:masterClrMapping/>
  </p:clrMapOvr>
  <p:timing>
    <p:tnLst>
      <p:par>
        <p:cTn dur="indefinite" id="1" nodeType="tmRoot" restart="never"/>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bwMode="white">
          <a:xfrm>
            <a:off x="1143000" y="1122363"/>
            <a:ext cx="6858000" cy="2387600"/>
          </a:xfrm>
          <a:ln>
            <a:headEnd type="none"/>
            <a:tailEnd type="none"/>
          </a:ln>
        </p:spPr>
        <p:txBody>
          <a:bodyPr anchor="b" wrap="square"/>
          <a:lstStyle>
            <a:lvl1pPr algn="ctr">
              <a:defRPr sz="4500" dirty="0"/>
            </a:lvl1pPr>
          </a:lstStyle>
          <a:p>
            <a:pPr/>
            <a:r>
              <a:rPr lang="en-US" dirty="0"/>
              <a:t>Click to edit Master title style</a:t>
            </a:r>
            <a:endParaRPr lang="en-SG" dirty="0"/>
          </a:p>
        </p:txBody>
      </p:sp>
      <p:sp>
        <p:nvSpPr>
          <p:cNvPr id="3" name="Subtitle 2"/>
          <p:cNvSpPr>
            <a:spLocks noGrp="1"/>
          </p:cNvSpPr>
          <p:nvPr>
            <p:ph type="subTitle" idx="1"/>
          </p:nvPr>
        </p:nvSpPr>
        <p:spPr bwMode="white">
          <a:xfrm>
            <a:off x="1143000" y="3602038"/>
            <a:ext cx="6858000" cy="1655762"/>
          </a:xfrm>
          <a:ln>
            <a:headEnd type="none"/>
            <a:tailEnd type="none"/>
          </a:ln>
        </p:spPr>
        <p:txBody>
          <a:bodyPr wrap="square"/>
          <a:lstStyle>
            <a:lvl1pPr marL="0" indent="0" algn="ctr">
              <a:buNone/>
              <a:defRPr sz="1800" dirty="0"/>
            </a:lvl1pPr>
            <a:lvl2pPr marL="342900" indent="0" algn="ctr">
              <a:buNone/>
              <a:defRPr sz="1500" dirty="0"/>
            </a:lvl2pPr>
            <a:lvl3pPr marL="685800" indent="0" algn="ctr">
              <a:buNone/>
              <a:defRPr sz="1350" dirty="0"/>
            </a:lvl3pPr>
            <a:lvl4pPr marL="1028700" indent="0" algn="ctr">
              <a:buNone/>
              <a:defRPr sz="1200" dirty="0"/>
            </a:lvl4pPr>
            <a:lvl5pPr marL="1371600" indent="0" algn="ctr">
              <a:buNone/>
              <a:defRPr sz="1200" dirty="0"/>
            </a:lvl5pPr>
            <a:lvl6pPr marL="1714500" indent="0" algn="ctr">
              <a:buNone/>
              <a:defRPr sz="1200" dirty="0"/>
            </a:lvl6pPr>
            <a:lvl7pPr marL="2057400" indent="0" algn="ctr">
              <a:buNone/>
              <a:defRPr sz="1200" dirty="0"/>
            </a:lvl7pPr>
            <a:lvl8pPr marL="2400300" indent="0" algn="ctr">
              <a:buNone/>
              <a:defRPr sz="1200" dirty="0"/>
            </a:lvl8pPr>
            <a:lvl9pPr marL="2743200" indent="0" algn="ctr">
              <a:buNone/>
              <a:defRPr sz="1200" dirty="0"/>
            </a:lvl9pPr>
          </a:lstStyle>
          <a:p>
            <a:pPr/>
            <a:r>
              <a:rPr lang="en-US" dirty="0"/>
              <a:t>Click to edit Master subtitle style</a:t>
            </a:r>
            <a:endParaRPr lang="en-SG" dirty="0"/>
          </a:p>
        </p:txBody>
      </p:sp>
      <p:sp>
        <p:nvSpPr>
          <p:cNvPr id="4" name="Date Placeholder 3"/>
          <p:cNvSpPr>
            <a:spLocks noGrp="1"/>
          </p:cNvSpPr>
          <p:nvPr>
            <p:ph type="dt" sz="half" idx="10"/>
          </p:nvPr>
        </p:nvSpPr>
        <p:spPr bwMode="white">
          <a:xfrm>
            <a:off x="628650" y="6356351"/>
            <a:ext cx="2057400" cy="365125"/>
          </a:xfrm>
          <a:prstGeom prst="rect">
            <a:avLst/>
          </a:prstGeom>
          <a:ln>
            <a:headEnd type="none"/>
            <a:tailEnd type="none"/>
          </a:ln>
        </p:spPr>
        <p:txBody>
          <a:bodyPr wrap="square"/>
          <a:lstStyle/>
          <a:p>
            <a:pPr/>
            <a:fld id="{BAF6DA4F-15D1-48EE-9697-0309F8924210}" type="datetimeFigureOut">
              <a:rPr lang="en-SG" dirty="0">
                <a:solidFill>
                  <a:srgbClr val="000000">
                    <a:tint val="75000"/>
                  </a:srgbClr>
                </a:solidFill>
              </a:rPr>
              <a:t>21/6/2023</a:t>
            </a:fld>
            <a:endParaRPr lang="en-SG" dirty="0">
              <a:solidFill>
                <a:srgbClr val="000000">
                  <a:tint val="75000"/>
                </a:srgbClr>
              </a:solidFill>
            </a:endParaRPr>
          </a:p>
        </p:txBody>
      </p:sp>
      <p:sp>
        <p:nvSpPr>
          <p:cNvPr id="5" name="Footer Placeholder 4"/>
          <p:cNvSpPr>
            <a:spLocks noGrp="1"/>
          </p:cNvSpPr>
          <p:nvPr>
            <p:ph type="ftr" sz="quarter" idx="11"/>
          </p:nvPr>
        </p:nvSpPr>
        <p:spPr bwMode="white">
          <a:xfrm>
            <a:off x="3028950" y="6356351"/>
            <a:ext cx="3086100" cy="365125"/>
          </a:xfrm>
          <a:prstGeom prst="rect">
            <a:avLst/>
          </a:prstGeom>
          <a:ln>
            <a:headEnd type="none"/>
            <a:tailEnd type="none"/>
          </a:ln>
        </p:spPr>
        <p:txBody>
          <a:bodyPr wrap="square"/>
          <a:lstStyle/>
          <a:p>
            <a:pPr/>
            <a:endParaRPr lang="en-SG" dirty="0">
              <a:solidFill>
                <a:srgbClr val="000000">
                  <a:tint val="75000"/>
                </a:srgbClr>
              </a:solidFill>
            </a:endParaRPr>
          </a:p>
        </p:txBody>
      </p:sp>
      <p:sp>
        <p:nvSpPr>
          <p:cNvPr id="6" name="Slide Number Placeholder 5"/>
          <p:cNvSpPr>
            <a:spLocks noGrp="1"/>
          </p:cNvSpPr>
          <p:nvPr>
            <p:ph type="sldNum" sz="quarter" idx="12"/>
          </p:nvPr>
        </p:nvSpPr>
        <p:spPr bwMode="white">
          <a:ln>
            <a:headEnd type="none"/>
            <a:tailEnd type="none"/>
          </a:ln>
        </p:spPr>
        <p:txBody>
          <a:bodyPr wrap="square"/>
          <a:lstStyle/>
          <a:p>
            <a:pPr/>
            <a:fld id="{DC6A70A8-831D-4CC5-9E70-21133959C250}" type="slidenum">
              <a:rPr lang="en-SG" dirty="0">
                <a:solidFill>
                  <a:srgbClr val="000000">
                    <a:tint val="75000"/>
                  </a:srgbClr>
                </a:solidFill>
              </a:rPr>
              <a:t>‹#›</a:t>
            </a:fld>
            <a:r>
              <a:rPr lang="en-SG" dirty="0">
                <a:solidFill>
                  <a:srgbClr val="000000">
                    <a:tint val="75000"/>
                  </a:srgbClr>
                </a:solidFill>
              </a:rPr>
              <a:t>/20</a:t>
            </a:r>
            <a:endParaRPr lang="en-SG" dirty="0">
              <a:solidFill>
                <a:srgbClr val="000000">
                  <a:tint val="75000"/>
                </a:srgbClr>
              </a:solidFil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false">
  <p:cSld name="Title Slide">
    <p:bg>
      <p:bgPr>
        <a:gradFill rotWithShape="1">
          <a:gsLst>
            <a:gs pos="50000">
              <a:schemeClr val="bg1"/>
            </a:gs>
            <a:gs pos="10000">
              <a:srgbClr val="FF0000">
                <a:lumMod val="100000"/>
              </a:srgbClr>
            </a:gs>
            <a:gs pos="90000">
              <a:srgbClr val="3333FF"/>
            </a:gs>
          </a:gsLst>
          <a:lin ang="2700000" scaled="1"/>
          <a:tileRect/>
        </a:gradFill>
      </p:bgPr>
    </p:bg>
    <p:spTree>
      <p:nvGrpSpPr>
        <p:cNvPr id="1" name=""/>
        <p:cNvGrpSpPr/>
        <p:nvPr/>
      </p:nvGrpSpPr>
      <p:grpSpPr>
        <a:xfrm>
          <a:off x="0" y="0"/>
          <a:ext cx="0" cy="0"/>
          <a:chOff x="0" y="0"/>
          <a:chExt cx="0" cy="0"/>
        </a:xfrm>
      </p:grpSpPr>
      <p:sp>
        <p:nvSpPr>
          <p:cNvPr id="5" name="TextBox 4"/>
          <p:cNvSpPr txBox="1">
            <a:spLocks noChangeArrowheads="1"/>
          </p:cNvSpPr>
          <p:nvPr userDrawn="1"/>
        </p:nvSpPr>
        <p:spPr bwMode="white">
          <a:xfrm>
            <a:off x="3333374" y="6352273"/>
            <a:ext cx="2850589" cy="400110"/>
          </a:xfrm>
          <a:prstGeom prst="rect">
            <a:avLst/>
          </a:prstGeom>
          <a:noFill/>
          <a:ln>
            <a:headEnd type="none"/>
            <a:tailEnd type="none"/>
          </a:ln>
        </p:spPr>
        <p:txBody>
          <a:bodyPr wrap="none">
            <a:spAutoFit/>
          </a:bodyPr>
          <a:lstStyle/>
          <a:p>
            <a:pPr algn="ctr" defTabSz="914400"/>
            <a:r>
              <a:rPr lang="en-US" sz="2000" b="1" dirty="0">
                <a:solidFill>
                  <a:schemeClr val="tx1"/>
                </a:solidFill>
              </a:rPr>
              <a:t>www.eversafe.com.sg</a:t>
            </a:r>
            <a:endParaRPr lang="en-US" sz="2000" b="1" dirty="0">
              <a:solidFill>
                <a:schemeClr val="tx1"/>
              </a:solidFill>
            </a:endParaRPr>
          </a:p>
        </p:txBody>
      </p:sp>
      <p:sp>
        <p:nvSpPr>
          <p:cNvPr id="14" name="Text Placeholder 2"/>
          <p:cNvSpPr>
            <a:spLocks noGrp="1"/>
          </p:cNvSpPr>
          <p:nvPr>
            <p:ph type="body" sz="quarter" idx="11"/>
          </p:nvPr>
        </p:nvSpPr>
        <p:spPr bwMode="white">
          <a:xfrm>
            <a:off x="387164" y="3068960"/>
            <a:ext cx="8424862" cy="576064"/>
          </a:xfrm>
          <a:ln>
            <a:headEnd type="none"/>
            <a:tailEnd type="none"/>
          </a:ln>
        </p:spPr>
        <p:txBody>
          <a:bodyPr wrap="square">
            <a:noAutofit/>
          </a:bodyPr>
          <a:lstStyle>
            <a:lvl1pPr algn="ctr">
              <a:defRPr sz="4000" b="1" dirty="0">
                <a:latin typeface="+mn-lt"/>
              </a:defRPr>
            </a:lvl1pPr>
            <a:lvl2pPr>
              <a:defRPr sz="4000" dirty="0">
                <a:latin typeface="Calibri"/>
              </a:defRPr>
            </a:lvl2pPr>
            <a:lvl3pPr>
              <a:defRPr sz="4000" dirty="0">
                <a:latin typeface="Calibri"/>
              </a:defRPr>
            </a:lvl3pPr>
            <a:lvl4pPr>
              <a:defRPr sz="4000" dirty="0">
                <a:latin typeface="Calibri"/>
              </a:defRPr>
            </a:lvl4pPr>
            <a:lvl5pPr>
              <a:defRPr sz="4000" dirty="0">
                <a:latin typeface="Calibri"/>
              </a:defRPr>
            </a:lvl5pPr>
          </a:lstStyle>
          <a:p>
            <a:pPr/>
            <a:endParaRPr lang="en-US" dirty="0"/>
          </a:p>
        </p:txBody>
      </p:sp>
      <p:sp>
        <p:nvSpPr>
          <p:cNvPr id="15" name="Text Placeholder 2"/>
          <p:cNvSpPr>
            <a:spLocks noGrp="1"/>
          </p:cNvSpPr>
          <p:nvPr>
            <p:ph type="body" sz="quarter" idx="10"/>
          </p:nvPr>
        </p:nvSpPr>
        <p:spPr bwMode="white">
          <a:xfrm>
            <a:off x="395610" y="1484784"/>
            <a:ext cx="8424862" cy="1368152"/>
          </a:xfrm>
          <a:ln>
            <a:headEnd type="none"/>
            <a:tailEnd type="none"/>
          </a:ln>
        </p:spPr>
        <p:txBody>
          <a:bodyPr wrap="square">
            <a:noAutofit/>
          </a:bodyPr>
          <a:lstStyle>
            <a:lvl1pPr algn="ctr">
              <a:defRPr sz="4000" b="1" dirty="0">
                <a:latin typeface="+mj-lt"/>
              </a:defRPr>
            </a:lvl1pPr>
            <a:lvl2pPr>
              <a:defRPr sz="4000" dirty="0">
                <a:latin typeface="Calibri"/>
              </a:defRPr>
            </a:lvl2pPr>
            <a:lvl3pPr>
              <a:defRPr sz="4000" dirty="0">
                <a:latin typeface="Calibri"/>
              </a:defRPr>
            </a:lvl3pPr>
            <a:lvl4pPr>
              <a:defRPr sz="4000" dirty="0">
                <a:latin typeface="Calibri"/>
              </a:defRPr>
            </a:lvl4pPr>
            <a:lvl5pPr>
              <a:defRPr sz="4000" dirty="0">
                <a:latin typeface="Calibri"/>
              </a:defRPr>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false">
  <p:cSld name="1_Title Slide">
    <p:bg>
      <p:bgPr>
        <a:gradFill rotWithShape="1">
          <a:gsLst>
            <a:gs pos="0">
              <a:srgbClr val="3333FF"/>
            </a:gs>
            <a:gs pos="50000">
              <a:schemeClr val="bg1"/>
            </a:gs>
            <a:gs pos="100000">
              <a:srgbClr val="FF0000"/>
            </a:gs>
          </a:gsLst>
          <a:lin ang="13500000" scaled="1"/>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172400" y="6356498"/>
            <a:ext cx="874440" cy="456878"/>
          </a:xfrm>
          <a:ln>
            <a:headEnd type="none"/>
            <a:tailEnd type="none"/>
          </a:ln>
        </p:spPr>
        <p:txBody>
          <a:bodyPr wrap="square"/>
          <a:lstStyle/>
          <a:p>
            <a:pPr/>
            <a:fld id="{86178A0A-CF14-46D9-96E1-EA1C7D2FDEA7}" type="slidenum">
              <a:rPr lang="en-US" dirty="0"/>
              <a:t>‹#›</a:t>
            </a:fld>
            <a:endParaRPr lang="en-US" dirty="0"/>
          </a:p>
        </p:txBody>
      </p:sp>
      <p:sp>
        <p:nvSpPr>
          <p:cNvPr id="9" name="TextBox 8"/>
          <p:cNvSpPr txBox="1">
            <a:spLocks noChangeArrowheads="1"/>
          </p:cNvSpPr>
          <p:nvPr userDrawn="1"/>
        </p:nvSpPr>
        <p:spPr bwMode="white">
          <a:xfrm>
            <a:off x="3635896" y="6402814"/>
            <a:ext cx="2592288" cy="338554"/>
          </a:xfrm>
          <a:prstGeom prst="rect">
            <a:avLst/>
          </a:prstGeom>
          <a:noFill/>
          <a:ln>
            <a:headEnd type="none"/>
            <a:tailEnd type="none"/>
          </a:ln>
        </p:spPr>
        <p:txBody>
          <a:bodyPr wrap="square">
            <a:spAutoFit/>
          </a:bodyPr>
          <a:lstStyle/>
          <a:p>
            <a:pPr algn="ctr" defTabSz="914400"/>
            <a:r>
              <a:rPr lang="en-US" sz="1600" dirty="0"/>
              <a:t>© Eversafe Academy</a:t>
            </a:r>
            <a:r>
              <a:rPr lang="en-US" sz="1600" dirty="0"/>
              <a:t> 2018</a:t>
            </a:r>
            <a:endParaRPr lang="en-US" sz="1600" dirty="0"/>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vl1pPr>
          </a:lstStyle>
          <a:p>
            <a:pPr/>
            <a:endParaRPr lang="en-US" dirty="0"/>
          </a:p>
        </p:txBody>
      </p:sp>
      <p:sp>
        <p:nvSpPr>
          <p:cNvPr id="8" name="Text Placeholder 7"/>
          <p:cNvSpPr>
            <a:spLocks noGrp="1"/>
          </p:cNvSpPr>
          <p:nvPr>
            <p:ph type="body" sz="quarter" idx="12"/>
          </p:nvPr>
        </p:nvSpPr>
        <p:spPr bwMode="white">
          <a:xfrm>
            <a:off x="323528" y="1556792"/>
            <a:ext cx="8496944" cy="4392612"/>
          </a:xfrm>
          <a:ln>
            <a:headEnd type="none"/>
            <a:tailEnd type="none"/>
          </a:ln>
        </p:spPr>
        <p:txBody>
          <a:bodyPr wrap="square">
            <a:normAutofit/>
          </a:bodyPr>
          <a:lstStyle>
            <a:lvl1pPr>
              <a:defRPr sz="2400" dirty="0"/>
            </a:lvl1pPr>
            <a:lvl2pPr>
              <a:defRPr sz="2400" dirty="0"/>
            </a:lvl2pPr>
            <a:lvl3pPr>
              <a:defRPr sz="2400" dirty="0"/>
            </a:lvl3pPr>
            <a:lvl4pPr>
              <a:defRPr sz="2400" dirty="0"/>
            </a:lvl4pPr>
            <a:lvl5pPr>
              <a:defRPr sz="2400" dirty="0"/>
            </a:lvl5pPr>
          </a:lstStyle>
          <a:p>
            <a:pPr/>
            <a:endParaRPr lang="en-US" dirty="0"/>
          </a:p>
        </p:txBody>
      </p:sp>
      <p:pic>
        <p:nvPicPr>
          <p:cNvPr id="7" name="Picture 2" descr="C:\Users\Staff_Guest\Desktop\Final (1).png"/>
          <p:cNvPicPr>
            <a:picLocks noChangeAspect="1"/>
          </p:cNvPicPr>
          <p:nvPr/>
        </p:nvPicPr>
        <p:blipFill>
          <a:blip r:embed="rId2">
            <a:lum/>
          </a:blip>
          <a:srcRect/>
          <a:stretch>
            <a:fillRect/>
          </a:stretch>
        </p:blipFill>
        <p:spPr bwMode="auto">
          <a:xfrm>
            <a:off x="123270" y="6156360"/>
            <a:ext cx="1944216" cy="693222"/>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11" name="Title 1"/>
          <p:cNvSpPr>
            <a:spLocks noGrp="1"/>
          </p:cNvSpPr>
          <p:nvPr>
            <p:ph type="title"/>
          </p:nvPr>
        </p:nvSpPr>
        <p:spPr bwMode="white">
          <a:xfrm>
            <a:off x="319088" y="276224"/>
            <a:ext cx="8534400" cy="804672"/>
          </a:xfrm>
          <a:ln>
            <a:headEnd type="none"/>
            <a:tailEnd type="none"/>
          </a:ln>
        </p:spPr>
        <p:txBody>
          <a:bodyPr wrap="square">
            <a:normAutofit/>
          </a:bodyPr>
          <a:lstStyle>
            <a:lvl1pPr algn="ctr">
              <a:defRPr sz="3600" b="1" dirty="0">
                <a:solidFill>
                  <a:schemeClr val="tx1"/>
                </a:solidFill>
                <a:latin typeface="Calibri"/>
              </a:defRPr>
            </a:lvl1pPr>
          </a:lstStyle>
          <a:p>
            <a:pPr/>
            <a:endParaRPr lang="en-US" dirty="0"/>
          </a:p>
        </p:txBody>
      </p:sp>
      <p:sp>
        <p:nvSpPr>
          <p:cNvPr id="13" name="Text Placeholder 12"/>
          <p:cNvSpPr>
            <a:spLocks noGrp="1"/>
          </p:cNvSpPr>
          <p:nvPr>
            <p:ph type="body" sz="quarter" idx="10"/>
          </p:nvPr>
        </p:nvSpPr>
        <p:spPr bwMode="white">
          <a:xfrm>
            <a:off x="326314" y="1268760"/>
            <a:ext cx="8532097" cy="4608512"/>
          </a:xfrm>
          <a:ln>
            <a:headEnd type="none"/>
            <a:tailEnd type="none"/>
          </a:ln>
        </p:spPr>
        <p:txBody>
          <a:bodyPr wrap="square"/>
          <a:lstStyle>
            <a:lvl1pPr>
              <a:defRPr dirty="0">
                <a:solidFill>
                  <a:schemeClr val="tx1"/>
                </a:solidFill>
                <a:latin typeface="Calibri"/>
              </a:defRPr>
            </a:lvl1pPr>
            <a:lvl2pPr>
              <a:defRPr dirty="0">
                <a:solidFill>
                  <a:schemeClr val="tx1"/>
                </a:solidFill>
                <a:latin typeface="Calibri"/>
              </a:defRPr>
            </a:lvl2pPr>
            <a:lvl3pPr>
              <a:defRPr dirty="0">
                <a:solidFill>
                  <a:schemeClr val="tx1"/>
                </a:solidFill>
                <a:latin typeface="Calibri"/>
              </a:defRPr>
            </a:lvl3pPr>
            <a:lvl4pPr>
              <a:defRPr dirty="0">
                <a:solidFill>
                  <a:schemeClr val="tx1"/>
                </a:solidFill>
                <a:latin typeface="Calibri"/>
              </a:defRPr>
            </a:lvl4pPr>
            <a:lvl5pPr>
              <a:defRPr dirty="0">
                <a:solidFill>
                  <a:schemeClr val="tx1"/>
                </a:solidFill>
                <a:latin typeface="Calibri"/>
              </a:defRPr>
            </a:lvl5pPr>
          </a:lstStyle>
          <a:p>
            <a:pPr/>
            <a:endParaRPr lang="en-US" dirty="0"/>
          </a:p>
        </p:txBody>
      </p:sp>
      <p:sp>
        <p:nvSpPr>
          <p:cNvPr id="2" name="Slide Number Placeholder 1"/>
          <p:cNvSpPr>
            <a:spLocks noGrp="1"/>
          </p:cNvSpPr>
          <p:nvPr>
            <p:ph type="sldNum" sz="quarter" idx="11"/>
          </p:nvPr>
        </p:nvSpPr>
        <p:spPr bwMode="white">
          <a:ln>
            <a:headEnd type="none"/>
            <a:tailEnd type="none"/>
          </a:ln>
        </p:spPr>
        <p:txBody>
          <a:bodyPr wrap="square"/>
          <a:lstStyle/>
          <a:p>
            <a:pPr/>
            <a:fld id="{86178A0A-CF14-46D9-96E1-EA1C7D2FDEA7}" type="slidenum">
              <a:rPr lang="en-US" dirty="0"/>
              <a:t>‹#›</a:t>
            </a:fld>
            <a:endParaRPr lang="en-US" dirty="0"/>
          </a:p>
        </p:txBody>
      </p:sp>
    </p:spTree>
  </p:cSld>
  <p:clrMapOvr>
    <a:masterClrMapping/>
  </p:clrMapOvr>
  <p:timing>
    <p:tnLst>
      <p:par>
        <p:cTn dur="indefinite" id="1" nodeType="tmRoot" restart="never"/>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false">
  <p:cSld name="4_Title Slide">
    <p:bg>
      <p:bgPr>
        <a:gradFill rotWithShape="1">
          <a:gsLst>
            <a:gs pos="0">
              <a:srgbClr val="3333FF"/>
            </a:gs>
            <a:gs pos="50000">
              <a:schemeClr val="bg1"/>
            </a:gs>
            <a:gs pos="100000">
              <a:srgbClr val="FF0000"/>
            </a:gs>
          </a:gsLst>
          <a:lin ang="13500000" scaled="1"/>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028384" y="6453336"/>
            <a:ext cx="1018456" cy="302989"/>
          </a:xfrm>
          <a:ln>
            <a:headEnd type="none"/>
            <a:tailEnd type="none"/>
          </a:ln>
        </p:spPr>
        <p:txBody>
          <a:bodyPr wrap="square"/>
          <a:lstStyle/>
          <a:p>
            <a:pPr/>
            <a:fld id="{86178A0A-CF14-46D9-96E1-EA1C7D2FDEA7}" type="slidenum">
              <a:rPr lang="en-US" dirty="0"/>
              <a:t>‹#›</a:t>
            </a:fld>
            <a:endParaRPr lang="en-US" dirty="0"/>
          </a:p>
        </p:txBody>
      </p:sp>
      <p:sp>
        <p:nvSpPr>
          <p:cNvPr id="9" name="TextBox 8"/>
          <p:cNvSpPr txBox="1">
            <a:spLocks noChangeArrowheads="1"/>
          </p:cNvSpPr>
          <p:nvPr userDrawn="1"/>
        </p:nvSpPr>
        <p:spPr bwMode="white">
          <a:xfrm>
            <a:off x="3203848" y="6453336"/>
            <a:ext cx="2880320" cy="338554"/>
          </a:xfrm>
          <a:prstGeom prst="rect">
            <a:avLst/>
          </a:prstGeom>
          <a:noFill/>
          <a:ln>
            <a:headEnd type="none"/>
            <a:tailEnd type="none"/>
          </a:ln>
        </p:spPr>
        <p:txBody>
          <a:bodyPr wrap="square">
            <a:spAutoFit/>
          </a:bodyPr>
          <a:lstStyle/>
          <a:p>
            <a:pPr algn="ctr" defTabSz="914400"/>
            <a:r>
              <a:rPr lang="en-US" sz="1600" dirty="0"/>
              <a:t>© Eversafe Academy </a:t>
            </a:r>
            <a:r>
              <a:rPr lang="en-US" sz="1600" dirty="0"/>
              <a:t>2018</a:t>
            </a:r>
            <a:endParaRPr lang="en-US" sz="1600" dirty="0"/>
          </a:p>
        </p:txBody>
      </p:sp>
      <p:sp>
        <p:nvSpPr>
          <p:cNvPr id="8" name="Text Placeholder 7"/>
          <p:cNvSpPr>
            <a:spLocks noGrp="1"/>
          </p:cNvSpPr>
          <p:nvPr>
            <p:ph type="body" sz="quarter" idx="11"/>
          </p:nvPr>
        </p:nvSpPr>
        <p:spPr bwMode="white">
          <a:xfrm>
            <a:off x="468313" y="333375"/>
            <a:ext cx="8064500" cy="1295400"/>
          </a:xfrm>
          <a:ln>
            <a:headEnd type="none"/>
            <a:tailEnd type="none"/>
          </a:ln>
        </p:spPr>
        <p:txBody>
          <a:bodyPr wrap="square">
            <a:normAutofit/>
          </a:bodyPr>
          <a:lstStyle>
            <a:lvl1pPr algn="ctr">
              <a:defRPr sz="3600" b="1" dirty="0"/>
            </a:lvl1pPr>
            <a:lvl2pPr algn="ctr">
              <a:defRPr b="1" dirty="0"/>
            </a:lvl2pPr>
            <a:lvl3pPr algn="ctr">
              <a:defRPr b="1" dirty="0"/>
            </a:lvl3pPr>
            <a:lvl4pPr algn="ctr">
              <a:defRPr b="1" dirty="0"/>
            </a:lvl4pPr>
            <a:lvl5pPr algn="ctr">
              <a:defRPr b="1" dirty="0"/>
            </a:lvl5pPr>
          </a:lstStyle>
          <a:p>
            <a:pPr/>
            <a:endParaRPr lang="en-US" dirty="0"/>
          </a:p>
        </p:txBody>
      </p:sp>
      <p:sp>
        <p:nvSpPr>
          <p:cNvPr id="11" name="Text Placeholder 10"/>
          <p:cNvSpPr>
            <a:spLocks noGrp="1"/>
          </p:cNvSpPr>
          <p:nvPr>
            <p:ph type="body" sz="quarter" idx="12"/>
          </p:nvPr>
        </p:nvSpPr>
        <p:spPr bwMode="white">
          <a:xfrm>
            <a:off x="468313" y="1773239"/>
            <a:ext cx="8064500" cy="2591866"/>
          </a:xfrm>
          <a:ln>
            <a:headEnd type="none"/>
            <a:tailEnd type="none"/>
          </a:ln>
        </p:spPr>
        <p:txBody>
          <a:bodyPr wrap="square">
            <a:normAutofit/>
          </a:bodyPr>
          <a:lstStyle>
            <a:lvl1pPr algn="ctr">
              <a:defRPr sz="3200" b="1" dirty="0"/>
            </a:lvl1pPr>
            <a:lvl2pPr algn="ctr"/>
            <a:lvl3pPr algn="ctr"/>
            <a:lvl4pPr algn="ctr"/>
            <a:lvl5pPr algn="ct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normAutofit/>
          </a:bodyPr>
          <a:lstStyle>
            <a:lvl1pPr>
              <a:defRPr sz="3600" b="1" dirty="0">
                <a:solidFill>
                  <a:schemeClr val="tx1"/>
                </a:solidFill>
                <a:latin typeface="Calibri"/>
              </a:defRPr>
            </a:lvl1pPr>
          </a:lstStyle>
          <a:p>
            <a:pPr/>
            <a:endParaRPr lang="en-US" dirty="0"/>
          </a:p>
        </p:txBody>
      </p:sp>
      <p:sp>
        <p:nvSpPr>
          <p:cNvPr id="4" name="Text Placeholder 12"/>
          <p:cNvSpPr>
            <a:spLocks noGrp="1"/>
          </p:cNvSpPr>
          <p:nvPr>
            <p:ph type="body" sz="quarter" idx="10"/>
          </p:nvPr>
        </p:nvSpPr>
        <p:spPr bwMode="white">
          <a:xfrm>
            <a:off x="326314" y="1268760"/>
            <a:ext cx="8532097" cy="4608512"/>
          </a:xfrm>
          <a:ln>
            <a:headEnd type="none"/>
            <a:tailEnd type="none"/>
          </a:ln>
        </p:spPr>
        <p:txBody>
          <a:bodyPr wrap="square"/>
          <a:lstStyle>
            <a:lvl1pPr>
              <a:defRPr dirty="0">
                <a:solidFill>
                  <a:schemeClr val="tx1"/>
                </a:solidFill>
                <a:latin typeface="Calibri"/>
              </a:defRPr>
            </a:lvl1pPr>
            <a:lvl2pPr>
              <a:defRPr dirty="0">
                <a:solidFill>
                  <a:schemeClr val="tx1"/>
                </a:solidFill>
                <a:latin typeface="Calibri"/>
              </a:defRPr>
            </a:lvl2pPr>
            <a:lvl3pPr>
              <a:defRPr dirty="0">
                <a:solidFill>
                  <a:schemeClr val="tx1"/>
                </a:solidFill>
                <a:latin typeface="Calibri"/>
              </a:defRPr>
            </a:lvl3pPr>
            <a:lvl4pPr>
              <a:defRPr dirty="0">
                <a:solidFill>
                  <a:schemeClr val="tx1"/>
                </a:solidFill>
                <a:latin typeface="Calibri"/>
              </a:defRPr>
            </a:lvl4pPr>
            <a:lvl5pPr>
              <a:defRPr dirty="0">
                <a:solidFill>
                  <a:schemeClr val="tx1"/>
                </a:solidFill>
                <a:latin typeface="Calibri"/>
              </a:defRPr>
            </a:lvl5pPr>
          </a:lstStyle>
          <a:p>
            <a:pPr/>
            <a:endParaRPr lang="en-US" dirty="0"/>
          </a:p>
        </p:txBody>
      </p:sp>
      <p:sp>
        <p:nvSpPr>
          <p:cNvPr id="3" name="Slide Number Placeholder 2"/>
          <p:cNvSpPr>
            <a:spLocks noGrp="1"/>
          </p:cNvSpPr>
          <p:nvPr>
            <p:ph type="sldNum" sz="quarter" idx="11"/>
          </p:nvPr>
        </p:nvSpPr>
        <p:spPr bwMode="white">
          <a:ln>
            <a:headEnd type="none"/>
            <a:tailEnd type="none"/>
          </a:ln>
        </p:spPr>
        <p:txBody>
          <a:bodyPr wrap="square"/>
          <a:lstStyle/>
          <a:p>
            <a:pPr/>
            <a:fld id="{86178A0A-CF14-46D9-96E1-EA1C7D2FDEA7}" type="slidenum">
              <a:rPr lang="en-US" dirty="0"/>
              <a:t>‹#›</a:t>
            </a:fld>
            <a:endParaRPr lang="en-US" dirty="0"/>
          </a:p>
        </p:txBody>
      </p:sp>
    </p:spTree>
  </p:cSld>
  <p:clrMapOvr>
    <a:masterClrMapping/>
  </p:clrMapOvr>
  <p:timing>
    <p:tnLst>
      <p:par>
        <p:cTn dur="indefinite" id="1" nodeType="tmRoot" restart="never"/>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false">
  <p:cSld name="3_Title Slide">
    <p:bg>
      <p:bgPr>
        <a:gradFill rotWithShape="1">
          <a:gsLst>
            <a:gs pos="0">
              <a:srgbClr val="0000FF"/>
            </a:gs>
            <a:gs pos="50000">
              <a:schemeClr val="bg1"/>
            </a:gs>
            <a:gs pos="100000">
              <a:srgbClr val="FF0000"/>
            </a:gs>
          </a:gsLst>
          <a:lin ang="13500000"/>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316416" y="6381328"/>
            <a:ext cx="757483" cy="456878"/>
          </a:xfrm>
          <a:ln>
            <a:headEnd type="none"/>
            <a:tailEnd type="none"/>
          </a:ln>
        </p:spPr>
        <p:txBody>
          <a:bodyPr wrap="square"/>
          <a:lstStyle/>
          <a:p>
            <a:pPr/>
            <a:fld id="{86178A0A-CF14-46D9-96E1-EA1C7D2FDEA7}" type="slidenum">
              <a:rPr lang="en-US" dirty="0"/>
              <a:t>‹#›</a:t>
            </a:fld>
            <a:endParaRPr lang="en-US" dirty="0"/>
          </a:p>
        </p:txBody>
      </p:sp>
      <p:sp>
        <p:nvSpPr>
          <p:cNvPr id="9" name="TextBox 8"/>
          <p:cNvSpPr txBox="1">
            <a:spLocks noChangeArrowheads="1"/>
          </p:cNvSpPr>
          <p:nvPr userDrawn="1"/>
        </p:nvSpPr>
        <p:spPr bwMode="white">
          <a:xfrm>
            <a:off x="2267744" y="6453336"/>
            <a:ext cx="4824536" cy="338554"/>
          </a:xfrm>
          <a:prstGeom prst="rect">
            <a:avLst/>
          </a:prstGeom>
          <a:noFill/>
          <a:ln>
            <a:headEnd type="none"/>
            <a:tailEnd type="none"/>
          </a:ln>
        </p:spPr>
        <p:txBody>
          <a:bodyPr wrap="square">
            <a:spAutoFit/>
          </a:bodyPr>
          <a:lstStyle/>
          <a:p>
            <a:pPr algn="ctr" defTabSz="914400"/>
            <a:r>
              <a:rPr lang="en-US" sz="1600" dirty="0"/>
              <a:t>© Eversafe</a:t>
            </a:r>
            <a:r>
              <a:rPr lang="en-US" sz="1600" dirty="0"/>
              <a:t> Academy 2018</a:t>
            </a:r>
            <a:endParaRPr lang="en-US" sz="1600" dirty="0"/>
          </a:p>
        </p:txBody>
      </p:sp>
      <p:grpSp>
        <p:nvGrpSpPr>
          <p:cNvPr id="5" name="Group 4"/>
          <p:cNvGrpSpPr>
            <a:grpSpLocks/>
          </p:cNvGrpSpPr>
          <p:nvPr/>
        </p:nvGrpSpPr>
        <p:grpSpPr bwMode="hidden">
          <a:xfrm>
            <a:off x="0" y="30202"/>
            <a:ext cx="9252520" cy="6855182"/>
            <a:chOff x="-309563" y="4316413"/>
            <a:chExt cx="9405938" cy="1211262"/>
          </a:xfrm>
          <a:ln>
            <a:headEnd type="none"/>
            <a:tailEnd type="none"/>
          </a:ln>
        </p:grpSpPr>
        <p:sp>
          <p:nvSpPr>
            <p:cNvPr id="6" name="Freeform 14"/>
            <p:cNvSpPr>
              <a:spLocks/>
            </p:cNvSpPr>
            <p:nvPr/>
          </p:nvSpPr>
          <p:spPr bwMode="hidden">
            <a:xfrm>
              <a:off x="4862374" y="4511675"/>
              <a:ext cx="4150766"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fill="norm">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sp>
          <p:nvSpPr>
            <p:cNvPr id="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fill="norm">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sp>
          <p:nvSpPr>
            <p:cNvPr id="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fill="norm">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fill="norm">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type="none"/>
              <a:tailEnd type="none"/>
            </a:ln>
          </p:spPr>
          <p:txBody>
            <a:bodyPr numCol="1" lIns="91440" tIns="45720" rIns="91440" bIns="45720" anchor="t" wrap="square">
              <a:prstTxWarp prst="textNoShape">
                <a:avLst/>
              </a:prstTxWarp>
            </a:bodyPr>
            <a:lstStyle/>
            <a:p>
              <a:pPr defTabSz="914400"/>
              <a:endParaRPr lang="en-US" dirty="0">
                <a:latin typeface="Calibri"/>
              </a:endParaRPr>
            </a:p>
          </p:txBody>
        </p:sp>
      </p:grpSp>
      <p:sp>
        <p:nvSpPr>
          <p:cNvPr id="4" name="Text Placeholder 3"/>
          <p:cNvSpPr>
            <a:spLocks noGrp="1"/>
          </p:cNvSpPr>
          <p:nvPr>
            <p:ph type="body" sz="quarter" idx="11"/>
          </p:nvPr>
        </p:nvSpPr>
        <p:spPr bwMode="white">
          <a:xfrm>
            <a:off x="467544" y="404664"/>
            <a:ext cx="8208144" cy="1664177"/>
          </a:xfrm>
          <a:ln>
            <a:headEnd type="none"/>
            <a:tailEnd type="none"/>
          </a:ln>
        </p:spPr>
        <p:txBody>
          <a:bodyPr wrap="square">
            <a:noAutofit/>
          </a:bodyPr>
          <a:lstStyle>
            <a:lvl1pPr algn="ctr">
              <a:defRPr sz="4400" b="1" dirty="0"/>
            </a:lvl1pPr>
            <a:lvl2pPr algn="ctr">
              <a:defRPr sz="4400" b="1" dirty="0"/>
            </a:lvl2pPr>
            <a:lvl3pPr algn="ctr">
              <a:defRPr sz="4400" b="1" dirty="0"/>
            </a:lvl3pPr>
            <a:lvl4pPr algn="ctr">
              <a:defRPr sz="4400" b="1" dirty="0"/>
            </a:lvl4pPr>
            <a:lvl5pPr algn="ctr">
              <a:defRPr sz="4400" b="1" dirty="0"/>
            </a:lvl5pPr>
          </a:lstStyle>
          <a:p>
            <a:pPr/>
            <a:endParaRPr lang="en-US" dirty="0"/>
          </a:p>
        </p:txBody>
      </p:sp>
      <p:sp>
        <p:nvSpPr>
          <p:cNvPr id="17" name="Text Placeholder 16"/>
          <p:cNvSpPr>
            <a:spLocks noGrp="1"/>
          </p:cNvSpPr>
          <p:nvPr>
            <p:ph type="body" sz="quarter" idx="12"/>
          </p:nvPr>
        </p:nvSpPr>
        <p:spPr bwMode="white">
          <a:xfrm>
            <a:off x="468313" y="2205038"/>
            <a:ext cx="8207375" cy="1439862"/>
          </a:xfrm>
          <a:ln>
            <a:headEnd type="none"/>
            <a:tailEnd type="none"/>
          </a:ln>
        </p:spPr>
        <p:txBody>
          <a:bodyPr wrap="square">
            <a:noAutofit/>
          </a:bodyPr>
          <a:lstStyle>
            <a:lvl1pPr algn="ctr">
              <a:defRPr sz="4000" b="1" dirty="0"/>
            </a:lvl1pPr>
            <a:lvl2pPr algn="ctr">
              <a:defRPr sz="4000" b="1" dirty="0"/>
            </a:lvl2pPr>
            <a:lvl3pPr algn="ctr">
              <a:defRPr sz="4000" b="1" dirty="0"/>
            </a:lvl3pPr>
            <a:lvl4pPr algn="ctr">
              <a:defRPr sz="4000" b="1" dirty="0"/>
            </a:lvl4pPr>
            <a:lvl5pPr algn="ctr">
              <a:defRPr sz="4000" b="1" dirty="0"/>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false">
  <p:cSld name="Title Slide">
    <p:bg>
      <p:bgPr>
        <a:gradFill rotWithShape="1">
          <a:gsLst>
            <a:gs pos="50000">
              <a:schemeClr val="bg1"/>
            </a:gs>
            <a:gs pos="10000">
              <a:srgbClr val="FF0000">
                <a:lumMod val="100000"/>
              </a:srgbClr>
            </a:gs>
            <a:gs pos="90000">
              <a:srgbClr val="3333FF"/>
            </a:gs>
          </a:gsLst>
          <a:lin ang="2700000" scaled="1"/>
          <a:tileRect/>
        </a:gradFill>
      </p:bgPr>
    </p:bg>
    <p:spTree>
      <p:nvGrpSpPr>
        <p:cNvPr id="1" name=""/>
        <p:cNvGrpSpPr/>
        <p:nvPr/>
      </p:nvGrpSpPr>
      <p:grpSpPr>
        <a:xfrm>
          <a:off x="0" y="0"/>
          <a:ext cx="0" cy="0"/>
          <a:chOff x="0" y="0"/>
          <a:chExt cx="0" cy="0"/>
        </a:xfrm>
      </p:grpSpPr>
      <p:sp>
        <p:nvSpPr>
          <p:cNvPr id="8" name="TextBox 7"/>
          <p:cNvSpPr txBox="1">
            <a:spLocks noChangeArrowheads="1"/>
          </p:cNvSpPr>
          <p:nvPr userDrawn="1"/>
        </p:nvSpPr>
        <p:spPr bwMode="white">
          <a:xfrm>
            <a:off x="21580" y="5919663"/>
            <a:ext cx="9144000" cy="461665"/>
          </a:xfrm>
          <a:prstGeom prst="rect">
            <a:avLst/>
          </a:prstGeom>
          <a:noFill/>
          <a:ln>
            <a:headEnd type="none"/>
            <a:tailEnd type="none"/>
          </a:ln>
        </p:spPr>
        <p:txBody>
          <a:bodyPr wrap="square">
            <a:spAutoFit/>
          </a:bodyPr>
          <a:lstStyle/>
          <a:p>
            <a:pPr algn="ctr" defTabSz="914400"/>
            <a:r>
              <a:rPr lang="en-US" sz="2400" b="1" dirty="0">
                <a:solidFill>
                  <a:srgbClr val="C00000"/>
                </a:solidFill>
                <a:latin typeface="Arial"/>
              </a:rPr>
              <a:t>P</a:t>
            </a:r>
            <a:r>
              <a:rPr lang="en-US" sz="2400" b="1" dirty="0">
                <a:solidFill>
                  <a:schemeClr val="tx1"/>
                </a:solidFill>
                <a:latin typeface="Arial"/>
              </a:rPr>
              <a:t>: 6297 8417, </a:t>
            </a:r>
            <a:r>
              <a:rPr lang="en-US" sz="2400" b="1" dirty="0">
                <a:solidFill>
                  <a:srgbClr val="C00000"/>
                </a:solidFill>
                <a:latin typeface="Arial"/>
              </a:rPr>
              <a:t>F</a:t>
            </a:r>
            <a:r>
              <a:rPr lang="en-US" sz="2400" b="1" dirty="0">
                <a:solidFill>
                  <a:schemeClr val="tx1"/>
                </a:solidFill>
                <a:latin typeface="Arial"/>
              </a:rPr>
              <a:t>: 6297</a:t>
            </a:r>
            <a:r>
              <a:rPr lang="en-US" sz="2400" b="1" dirty="0">
                <a:solidFill>
                  <a:schemeClr val="tx1"/>
                </a:solidFill>
                <a:latin typeface="Arial"/>
              </a:rPr>
              <a:t> 8617</a:t>
            </a:r>
            <a:r>
              <a:rPr lang="en-US" sz="2400" b="1" dirty="0">
                <a:solidFill>
                  <a:schemeClr val="tx1"/>
                </a:solidFill>
                <a:latin typeface="Arial"/>
              </a:rPr>
              <a:t>, </a:t>
            </a:r>
            <a:r>
              <a:rPr lang="en-US" sz="2400" b="1" dirty="0">
                <a:solidFill>
                  <a:srgbClr val="C00000"/>
                </a:solidFill>
                <a:latin typeface="Arial"/>
              </a:rPr>
              <a:t>E</a:t>
            </a:r>
            <a:r>
              <a:rPr lang="en-US" sz="2400" b="1" dirty="0">
                <a:solidFill>
                  <a:schemeClr val="tx1"/>
                </a:solidFill>
                <a:latin typeface="Arial"/>
              </a:rPr>
              <a:t>:</a:t>
            </a:r>
            <a:r>
              <a:rPr lang="en-US" sz="2400" b="1" dirty="0">
                <a:solidFill>
                  <a:schemeClr val="tx1"/>
                </a:solidFill>
                <a:latin typeface="Arial"/>
              </a:rPr>
              <a:t> </a:t>
            </a:r>
            <a:r>
              <a:rPr lang="en-US" sz="2400" b="1" dirty="0">
                <a:solidFill>
                  <a:schemeClr val="tx1"/>
                </a:solidFill>
                <a:latin typeface="Arial"/>
              </a:rPr>
              <a:t>training@eversafe.com.sg</a:t>
            </a:r>
            <a:endParaRPr lang="en-US" sz="2400" b="1" dirty="0">
              <a:solidFill>
                <a:schemeClr val="tx1"/>
              </a:solidFill>
              <a:latin typeface="Arial"/>
            </a:endParaRPr>
          </a:p>
        </p:txBody>
      </p:sp>
      <p:sp>
        <p:nvSpPr>
          <p:cNvPr id="5" name="TextBox 4"/>
          <p:cNvSpPr txBox="1">
            <a:spLocks noChangeArrowheads="1"/>
          </p:cNvSpPr>
          <p:nvPr userDrawn="1"/>
        </p:nvSpPr>
        <p:spPr bwMode="white">
          <a:xfrm>
            <a:off x="3333374" y="6352273"/>
            <a:ext cx="2850589" cy="400110"/>
          </a:xfrm>
          <a:prstGeom prst="rect">
            <a:avLst/>
          </a:prstGeom>
          <a:noFill/>
          <a:ln>
            <a:headEnd type="none"/>
            <a:tailEnd type="none"/>
          </a:ln>
        </p:spPr>
        <p:txBody>
          <a:bodyPr wrap="none">
            <a:spAutoFit/>
          </a:bodyPr>
          <a:lstStyle/>
          <a:p>
            <a:pPr algn="ctr" defTabSz="914400"/>
            <a:r>
              <a:rPr lang="en-US" sz="2000" b="1" dirty="0">
                <a:solidFill>
                  <a:schemeClr val="tx1"/>
                </a:solidFill>
                <a:latin typeface="Arial"/>
              </a:rPr>
              <a:t>www.eversafe.com.sg</a:t>
            </a:r>
            <a:endParaRPr lang="en-US" sz="2000" b="1" dirty="0">
              <a:solidFill>
                <a:schemeClr val="tx1"/>
              </a:solidFill>
              <a:latin typeface="Arial"/>
            </a:endParaRPr>
          </a:p>
        </p:txBody>
      </p:sp>
      <p:sp>
        <p:nvSpPr>
          <p:cNvPr id="9" name="TextBox 8"/>
          <p:cNvSpPr txBox="1">
            <a:spLocks noChangeArrowheads="1"/>
          </p:cNvSpPr>
          <p:nvPr userDrawn="1"/>
        </p:nvSpPr>
        <p:spPr bwMode="white">
          <a:xfrm>
            <a:off x="108520" y="6453336"/>
            <a:ext cx="8927976" cy="307777"/>
          </a:xfrm>
          <a:prstGeom prst="rect">
            <a:avLst/>
          </a:prstGeom>
          <a:noFill/>
          <a:ln>
            <a:headEnd type="none"/>
            <a:tailEnd type="none"/>
          </a:ln>
        </p:spPr>
        <p:txBody>
          <a:bodyPr wrap="square">
            <a:spAutoFit/>
          </a:bodyPr>
          <a:lstStyle/>
          <a:p>
            <a:pPr algn="l" defTabSz="914400"/>
            <a:r>
              <a:rPr lang="en-US" sz="1400" b="0" dirty="0">
                <a:latin typeface="Arial"/>
              </a:rPr>
              <a:t>©</a:t>
            </a:r>
            <a:r>
              <a:rPr lang="en-US" sz="1200" b="0" dirty="0">
                <a:latin typeface="Arial"/>
              </a:rPr>
              <a:t> Eversafe</a:t>
            </a:r>
            <a:r>
              <a:rPr lang="en-US" sz="1200" b="0" dirty="0">
                <a:latin typeface="Arial"/>
              </a:rPr>
              <a:t> Academy 2018</a:t>
            </a:r>
            <a:endParaRPr lang="en-US" sz="1200" b="0" dirty="0">
              <a:latin typeface="Arial"/>
            </a:endParaRPr>
          </a:p>
        </p:txBody>
      </p:sp>
      <p:pic>
        <p:nvPicPr>
          <p:cNvPr id="10" name="Picture 2" descr="C:\Users\Staff_Guest\Desktop\Final (1).png"/>
          <p:cNvPicPr>
            <a:picLocks noChangeAspect="1"/>
          </p:cNvPicPr>
          <p:nvPr/>
        </p:nvPicPr>
        <p:blipFill>
          <a:blip r:embed="rId2">
            <a:lum/>
          </a:blip>
          <a:srcRect/>
          <a:stretch>
            <a:fillRect/>
          </a:stretch>
        </p:blipFill>
        <p:spPr bwMode="auto">
          <a:xfrm>
            <a:off x="1899295" y="4224876"/>
            <a:ext cx="5400600" cy="1925619"/>
          </a:xfrm>
          <a:prstGeom prst="rect">
            <a:avLst/>
          </a:prstGeom>
          <a:noFill/>
          <a:ln>
            <a:headEnd type="none"/>
            <a:tailEnd type="none"/>
          </a:ln>
        </p:spPr>
      </p:pic>
      <p:sp>
        <p:nvSpPr>
          <p:cNvPr id="12" name="TextBox 11"/>
          <p:cNvSpPr txBox="1">
            <a:spLocks noChangeArrowheads="1"/>
          </p:cNvSpPr>
          <p:nvPr userDrawn="1"/>
        </p:nvSpPr>
        <p:spPr bwMode="white">
          <a:xfrm>
            <a:off x="108520" y="200834"/>
            <a:ext cx="8927976" cy="707886"/>
          </a:xfrm>
          <a:prstGeom prst="rect">
            <a:avLst/>
          </a:prstGeom>
          <a:noFill/>
          <a:ln>
            <a:headEnd type="none"/>
            <a:tailEnd type="none"/>
          </a:ln>
        </p:spPr>
        <p:txBody>
          <a:bodyPr wrap="square">
            <a:spAutoFit/>
          </a:bodyPr>
          <a:lstStyle/>
          <a:p>
            <a:pPr algn="ctr" defTabSz="914400"/>
            <a:r>
              <a:rPr lang="en-US" sz="4000" b="1" dirty="0">
                <a:solidFill>
                  <a:schemeClr val="tx1"/>
                </a:solidFill>
                <a:latin typeface="Gisha"/>
                <a:cs typeface="Gisha"/>
              </a:rPr>
              <a:t>Welcome</a:t>
            </a:r>
            <a:r>
              <a:rPr lang="en-US" sz="4000" b="1" dirty="0">
                <a:solidFill>
                  <a:schemeClr val="tx1"/>
                </a:solidFill>
                <a:latin typeface="Gisha"/>
                <a:cs typeface="Gisha"/>
              </a:rPr>
              <a:t> to</a:t>
            </a:r>
            <a:r>
              <a:rPr lang="en-US" sz="4000" b="1" dirty="0">
                <a:solidFill>
                  <a:srgbClr val="C00000"/>
                </a:solidFill>
                <a:latin typeface="Gisha"/>
                <a:cs typeface="Gisha"/>
              </a:rPr>
              <a:t> “Eversafe </a:t>
            </a:r>
            <a:r>
              <a:rPr lang="en-US" sz="4000" b="1" dirty="0">
                <a:solidFill>
                  <a:srgbClr val="0070C0"/>
                </a:solidFill>
                <a:latin typeface="Gisha"/>
                <a:cs typeface="Gisha"/>
              </a:rPr>
              <a:t>Academy</a:t>
            </a:r>
            <a:r>
              <a:rPr lang="en-US" sz="4000" b="1" dirty="0">
                <a:solidFill>
                  <a:srgbClr val="C00000"/>
                </a:solidFill>
                <a:latin typeface="Gisha"/>
                <a:cs typeface="Gisha"/>
              </a:rPr>
              <a:t>”</a:t>
            </a:r>
            <a:endParaRPr lang="en-US" sz="4000" b="1" dirty="0">
              <a:solidFill>
                <a:srgbClr val="C00000"/>
              </a:solidFill>
              <a:latin typeface="Gisha"/>
              <a:cs typeface="Gisha"/>
            </a:endParaRPr>
          </a:p>
        </p:txBody>
      </p:sp>
      <p:sp>
        <p:nvSpPr>
          <p:cNvPr id="13" name="TextBox 12"/>
          <p:cNvSpPr txBox="1">
            <a:spLocks noChangeArrowheads="1"/>
          </p:cNvSpPr>
          <p:nvPr userDrawn="1"/>
        </p:nvSpPr>
        <p:spPr bwMode="white">
          <a:xfrm>
            <a:off x="6532219" y="836712"/>
            <a:ext cx="2432269" cy="400110"/>
          </a:xfrm>
          <a:prstGeom prst="rect">
            <a:avLst/>
          </a:prstGeom>
          <a:noFill/>
          <a:ln>
            <a:headEnd type="none"/>
            <a:tailEnd type="none"/>
          </a:ln>
        </p:spPr>
        <p:txBody>
          <a:bodyPr wrap="none">
            <a:spAutoFit/>
          </a:bodyPr>
          <a:lstStyle/>
          <a:p>
            <a:pPr algn="ctr" defTabSz="914400"/>
            <a:r>
              <a:rPr lang="en-US" sz="2000" b="1" dirty="0">
                <a:solidFill>
                  <a:srgbClr val="FF0000"/>
                </a:solidFill>
                <a:latin typeface="Arial"/>
              </a:rPr>
              <a:t>Steps</a:t>
            </a:r>
            <a:r>
              <a:rPr lang="en-US" sz="2000" b="1" dirty="0">
                <a:solidFill>
                  <a:srgbClr val="FF0000"/>
                </a:solidFill>
                <a:latin typeface="Arial"/>
              </a:rPr>
              <a:t> To Success </a:t>
            </a:r>
            <a:endParaRPr lang="en-US" sz="2000" b="1" dirty="0">
              <a:solidFill>
                <a:srgbClr val="FF0000"/>
              </a:solidFill>
              <a:latin typeface="Arial"/>
            </a:endParaRPr>
          </a:p>
        </p:txBody>
      </p:sp>
      <p:sp>
        <p:nvSpPr>
          <p:cNvPr id="14" name="Text Placeholder 2"/>
          <p:cNvSpPr>
            <a:spLocks noGrp="1"/>
          </p:cNvSpPr>
          <p:nvPr>
            <p:ph type="body" sz="quarter" idx="11"/>
          </p:nvPr>
        </p:nvSpPr>
        <p:spPr bwMode="white">
          <a:xfrm>
            <a:off x="387164" y="3068960"/>
            <a:ext cx="8424862" cy="576064"/>
          </a:xfrm>
          <a:ln>
            <a:headEnd type="none"/>
            <a:tailEnd type="none"/>
          </a:ln>
        </p:spPr>
        <p:txBody>
          <a:bodyPr wrap="square">
            <a:noAutofit/>
          </a:bodyPr>
          <a:lstStyle>
            <a:lvl1pPr algn="ctr">
              <a:defRPr sz="4000" b="1" dirty="0">
                <a:latin typeface="Arial"/>
              </a:defRPr>
            </a:lvl1pPr>
            <a:lvl2pPr>
              <a:defRPr sz="4000" dirty="0">
                <a:latin typeface="Calibri"/>
              </a:defRPr>
            </a:lvl2pPr>
            <a:lvl3pPr>
              <a:defRPr sz="4000" dirty="0">
                <a:latin typeface="Calibri"/>
              </a:defRPr>
            </a:lvl3pPr>
            <a:lvl4pPr>
              <a:defRPr sz="4000" dirty="0">
                <a:latin typeface="Calibri"/>
              </a:defRPr>
            </a:lvl4pPr>
            <a:lvl5pPr>
              <a:defRPr sz="4000" dirty="0">
                <a:latin typeface="Calibri"/>
              </a:defRPr>
            </a:lvl5pPr>
          </a:lstStyle>
          <a:p>
            <a:pPr/>
            <a:endParaRPr lang="en-US" dirty="0"/>
          </a:p>
        </p:txBody>
      </p:sp>
      <p:sp>
        <p:nvSpPr>
          <p:cNvPr id="15" name="Text Placeholder 2"/>
          <p:cNvSpPr>
            <a:spLocks noGrp="1"/>
          </p:cNvSpPr>
          <p:nvPr>
            <p:ph type="body" sz="quarter" idx="10"/>
          </p:nvPr>
        </p:nvSpPr>
        <p:spPr bwMode="white">
          <a:xfrm>
            <a:off x="395610" y="1484784"/>
            <a:ext cx="8424862" cy="1368152"/>
          </a:xfrm>
          <a:ln>
            <a:headEnd type="none"/>
            <a:tailEnd type="none"/>
          </a:ln>
        </p:spPr>
        <p:txBody>
          <a:bodyPr wrap="square">
            <a:noAutofit/>
          </a:bodyPr>
          <a:lstStyle>
            <a:lvl1pPr algn="ctr">
              <a:defRPr sz="4000" b="1" dirty="0">
                <a:latin typeface="Arial"/>
              </a:defRPr>
            </a:lvl1pPr>
            <a:lvl2pPr>
              <a:defRPr sz="4000" dirty="0">
                <a:latin typeface="Calibri"/>
              </a:defRPr>
            </a:lvl2pPr>
            <a:lvl3pPr>
              <a:defRPr sz="4000" dirty="0">
                <a:latin typeface="Calibri"/>
              </a:defRPr>
            </a:lvl3pPr>
            <a:lvl4pPr>
              <a:defRPr sz="4000" dirty="0">
                <a:latin typeface="Calibri"/>
              </a:defRPr>
            </a:lvl4pPr>
            <a:lvl5pPr>
              <a:defRPr sz="4000" dirty="0">
                <a:latin typeface="Calibri"/>
              </a:defRPr>
            </a:lvl5pPr>
          </a:lstStyle>
          <a:p>
            <a:pPr/>
            <a:endParaRPr lang="en-US" dirty="0"/>
          </a:p>
        </p:txBody>
      </p:sp>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false">
  <p:cSld name="1_Title Slide">
    <p:bg>
      <p:bgPr>
        <a:gradFill rotWithShape="1">
          <a:gsLst>
            <a:gs pos="0">
              <a:srgbClr val="3333FF"/>
            </a:gs>
            <a:gs pos="50000">
              <a:schemeClr val="bg1"/>
            </a:gs>
            <a:gs pos="100000">
              <a:srgbClr val="FF0000"/>
            </a:gs>
          </a:gsLst>
          <a:lin ang="13500000" scaled="1"/>
          <a:tileRect/>
        </a:gradFill>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xfrm>
            <a:off x="8172400" y="6356498"/>
            <a:ext cx="874440" cy="456878"/>
          </a:xfrm>
          <a:ln>
            <a:headEnd type="none"/>
            <a:tailEnd type="none"/>
          </a:ln>
        </p:spPr>
        <p:txBody>
          <a:bodyPr wrap="square"/>
          <a:lstStyle>
            <a:lvl1pPr>
              <a:defRPr dirty="0">
                <a:latin typeface="Arial"/>
              </a:defRPr>
            </a:lvl1pPr>
          </a:lstStyle>
          <a:p>
            <a:pPr/>
            <a:fld id="{86178A0A-CF14-46D9-96E1-EA1C7D2FDEA7}" type="slidenum">
              <a:rPr lang="en-US" dirty="0"/>
              <a:t>‹#›</a:t>
            </a:fld>
            <a:endParaRPr lang="en-US" dirty="0"/>
          </a:p>
        </p:txBody>
      </p:sp>
      <p:sp>
        <p:nvSpPr>
          <p:cNvPr id="9" name="TextBox 8"/>
          <p:cNvSpPr txBox="1">
            <a:spLocks noChangeArrowheads="1"/>
          </p:cNvSpPr>
          <p:nvPr userDrawn="1"/>
        </p:nvSpPr>
        <p:spPr bwMode="white">
          <a:xfrm>
            <a:off x="3635896" y="6402814"/>
            <a:ext cx="2592288" cy="338554"/>
          </a:xfrm>
          <a:prstGeom prst="rect">
            <a:avLst/>
          </a:prstGeom>
          <a:noFill/>
          <a:ln>
            <a:headEnd type="none"/>
            <a:tailEnd type="none"/>
          </a:ln>
        </p:spPr>
        <p:txBody>
          <a:bodyPr wrap="square">
            <a:spAutoFit/>
          </a:bodyPr>
          <a:lstStyle/>
          <a:p>
            <a:pPr algn="ctr" defTabSz="914400"/>
            <a:r>
              <a:rPr lang="en-US" sz="1600" dirty="0">
                <a:latin typeface="Arial"/>
              </a:rPr>
              <a:t>© Eversafe Academy</a:t>
            </a:r>
            <a:r>
              <a:rPr lang="en-US" sz="1600" dirty="0">
                <a:latin typeface="Arial"/>
              </a:rPr>
              <a:t> 2018</a:t>
            </a:r>
            <a:endParaRPr lang="en-US" sz="1600" dirty="0">
              <a:latin typeface="Arial"/>
            </a:endParaRPr>
          </a:p>
        </p:txBody>
      </p:sp>
      <p:sp>
        <p:nvSpPr>
          <p:cNvPr id="6" name="Text Placeholder 5"/>
          <p:cNvSpPr>
            <a:spLocks noGrp="1"/>
          </p:cNvSpPr>
          <p:nvPr>
            <p:ph type="body" sz="quarter" idx="11"/>
          </p:nvPr>
        </p:nvSpPr>
        <p:spPr bwMode="white">
          <a:xfrm>
            <a:off x="323528" y="260350"/>
            <a:ext cx="8496944" cy="1152525"/>
          </a:xfrm>
          <a:ln>
            <a:headEnd type="none"/>
            <a:tailEnd type="none"/>
          </a:ln>
        </p:spPr>
        <p:txBody>
          <a:bodyPr wrap="square">
            <a:normAutofit/>
          </a:bodyPr>
          <a:lstStyle>
            <a:lvl1pPr algn="ctr">
              <a:defRPr sz="3200" b="1" dirty="0">
                <a:latin typeface="Arial"/>
              </a:defRPr>
            </a:lvl1pPr>
          </a:lstStyle>
          <a:p>
            <a:pPr/>
            <a:endParaRPr lang="en-US" dirty="0"/>
          </a:p>
        </p:txBody>
      </p:sp>
      <p:sp>
        <p:nvSpPr>
          <p:cNvPr id="8" name="Text Placeholder 7"/>
          <p:cNvSpPr>
            <a:spLocks noGrp="1"/>
          </p:cNvSpPr>
          <p:nvPr>
            <p:ph type="body" sz="quarter" idx="12"/>
          </p:nvPr>
        </p:nvSpPr>
        <p:spPr bwMode="white">
          <a:xfrm>
            <a:off x="323528" y="1556792"/>
            <a:ext cx="8496944" cy="4392612"/>
          </a:xfrm>
          <a:ln>
            <a:headEnd type="none"/>
            <a:tailEnd type="none"/>
          </a:ln>
        </p:spPr>
        <p:txBody>
          <a:bodyPr wrap="square">
            <a:normAutofit/>
          </a:bodyPr>
          <a:lstStyle>
            <a:lvl1pPr>
              <a:defRPr sz="2400" dirty="0">
                <a:latin typeface="Arial"/>
              </a:defRPr>
            </a:lvl1pPr>
            <a:lvl2pPr>
              <a:defRPr sz="2400" dirty="0"/>
            </a:lvl2pPr>
            <a:lvl3pPr>
              <a:defRPr sz="2400" dirty="0"/>
            </a:lvl3pPr>
            <a:lvl4pPr>
              <a:defRPr sz="2400" dirty="0"/>
            </a:lvl4pPr>
            <a:lvl5pPr>
              <a:defRPr sz="2400" dirty="0"/>
            </a:lvl5pPr>
          </a:lstStyle>
          <a:p>
            <a:pPr/>
            <a:endParaRPr lang="en-US" dirty="0"/>
          </a:p>
        </p:txBody>
      </p:sp>
      <p:pic>
        <p:nvPicPr>
          <p:cNvPr id="7" name="Picture 2" descr="C:\Users\Staff_Guest\Desktop\Final (1).png"/>
          <p:cNvPicPr>
            <a:picLocks noChangeAspect="1"/>
          </p:cNvPicPr>
          <p:nvPr/>
        </p:nvPicPr>
        <p:blipFill>
          <a:blip r:embed="rId2">
            <a:lum/>
          </a:blip>
          <a:srcRect/>
          <a:stretch>
            <a:fillRect/>
          </a:stretch>
        </p:blipFill>
        <p:spPr bwMode="auto">
          <a:xfrm>
            <a:off x="123270" y="6156360"/>
            <a:ext cx="1944216" cy="693222"/>
          </a:xfrm>
          <a:prstGeom prst="rect">
            <a:avLst/>
          </a:prstGeom>
          <a:noFill/>
          <a:ln>
            <a:headEnd type="none"/>
            <a:tailEnd type="none"/>
          </a:ln>
        </p:spPr>
      </p:pic>
    </p:spTree>
  </p:cSld>
  <p:clrMapOvr>
    <a:overrideClrMapping bg1="lt1" tx1="dk1" bg2="lt2" tx2="dk2" accent1="accent1" accent2="accent2" accent3="accent3" accent4="accent4" accent5="accent5" accent6="accent6" hlink="hlink" folHlink="folHlink"/>
  </p:clrMapOvr>
  <p:timing>
    <p:tnLst>
      <p:par>
        <p:cTn dur="indefinite" id="1" nodeType="tmRoot" restart="never"/>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11" name="Title 1"/>
          <p:cNvSpPr>
            <a:spLocks noGrp="1"/>
          </p:cNvSpPr>
          <p:nvPr>
            <p:ph type="title"/>
          </p:nvPr>
        </p:nvSpPr>
        <p:spPr bwMode="white">
          <a:xfrm>
            <a:off x="319088" y="276224"/>
            <a:ext cx="8534400" cy="804672"/>
          </a:xfrm>
          <a:ln>
            <a:headEnd type="none"/>
            <a:tailEnd type="none"/>
          </a:ln>
        </p:spPr>
        <p:txBody>
          <a:bodyPr wrap="square">
            <a:normAutofit/>
          </a:bodyPr>
          <a:lstStyle>
            <a:lvl1pPr algn="ctr">
              <a:defRPr sz="3600" b="1" dirty="0">
                <a:solidFill>
                  <a:schemeClr val="tx1"/>
                </a:solidFill>
                <a:latin typeface="Calibri"/>
              </a:defRPr>
            </a:lvl1pPr>
          </a:lstStyle>
          <a:p>
            <a:pPr/>
            <a:endParaRPr lang="en-US" dirty="0"/>
          </a:p>
        </p:txBody>
      </p:sp>
      <p:sp>
        <p:nvSpPr>
          <p:cNvPr id="13" name="Text Placeholder 12"/>
          <p:cNvSpPr>
            <a:spLocks noGrp="1"/>
          </p:cNvSpPr>
          <p:nvPr>
            <p:ph type="body" sz="quarter" idx="10"/>
          </p:nvPr>
        </p:nvSpPr>
        <p:spPr bwMode="white">
          <a:xfrm>
            <a:off x="326314" y="1268760"/>
            <a:ext cx="8532097" cy="4608512"/>
          </a:xfrm>
          <a:ln>
            <a:headEnd type="none"/>
            <a:tailEnd type="none"/>
          </a:ln>
        </p:spPr>
        <p:txBody>
          <a:bodyPr wrap="square"/>
          <a:lstStyle>
            <a:lvl1pPr>
              <a:defRPr dirty="0">
                <a:solidFill>
                  <a:schemeClr val="tx1"/>
                </a:solidFill>
                <a:latin typeface="Calibri"/>
              </a:defRPr>
            </a:lvl1pPr>
            <a:lvl2pPr>
              <a:defRPr dirty="0">
                <a:solidFill>
                  <a:schemeClr val="tx1"/>
                </a:solidFill>
                <a:latin typeface="Calibri"/>
              </a:defRPr>
            </a:lvl2pPr>
            <a:lvl3pPr>
              <a:defRPr dirty="0">
                <a:solidFill>
                  <a:schemeClr val="tx1"/>
                </a:solidFill>
                <a:latin typeface="Calibri"/>
              </a:defRPr>
            </a:lvl3pPr>
            <a:lvl4pPr>
              <a:defRPr dirty="0">
                <a:solidFill>
                  <a:schemeClr val="tx1"/>
                </a:solidFill>
                <a:latin typeface="Calibri"/>
              </a:defRPr>
            </a:lvl4pPr>
            <a:lvl5pPr>
              <a:defRPr dirty="0">
                <a:solidFill>
                  <a:schemeClr val="tx1"/>
                </a:solidFill>
                <a:latin typeface="Calibri"/>
              </a:defRPr>
            </a:lvl5pPr>
          </a:lstStyle>
          <a:p>
            <a:pPr/>
            <a:endParaRPr lang="en-US" dirty="0"/>
          </a:p>
        </p:txBody>
      </p:sp>
      <p:sp>
        <p:nvSpPr>
          <p:cNvPr id="2" name="Slide Number Placeholder 1"/>
          <p:cNvSpPr>
            <a:spLocks noGrp="1"/>
          </p:cNvSpPr>
          <p:nvPr>
            <p:ph type="sldNum" sz="quarter" idx="11"/>
          </p:nvPr>
        </p:nvSpPr>
        <p:spPr bwMode="white">
          <a:ln>
            <a:headEnd type="none"/>
            <a:tailEnd type="none"/>
          </a:ln>
        </p:spPr>
        <p:txBody>
          <a:bodyPr wrap="square"/>
          <a:lstStyle>
            <a:lvl1pPr>
              <a:defRPr dirty="0">
                <a:latin typeface="Arial"/>
              </a:defRPr>
            </a:lvl1pPr>
          </a:lstStyle>
          <a:p>
            <a:pPr/>
            <a:fld id="{86178A0A-CF14-46D9-96E1-EA1C7D2FDEA7}" type="slidenum">
              <a:rPr lang="en-US" dirty="0"/>
              <a:t>‹#›</a:t>
            </a:fld>
            <a:endParaRPr lang="en-US" dirty="0"/>
          </a:p>
        </p:txBody>
      </p:sp>
    </p:spTree>
  </p:cSld>
  <p:clrMapOvr>
    <a:masterClrMapping/>
  </p:clrMapOvr>
  <p:timing>
    <p:tnLst>
      <p:par>
        <p:cTn dur="indefinite" id="1" nodeType="tmRoot" restart="never"/>
      </p:par>
    </p:tnLst>
  </p:timing>
</p:sldLayout>
</file>

<file path=ppt/slideMasters/_rels/slideMaster1.xml.rels>&#65279;<?xml version="1.0" encoding="utf-8" standalone="yes"?><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image" Target="../media/image2.png"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theme" Target="../theme/theme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_rels/slideMaster2.xml.rels>&#65279;<?xml version="1.0" encoding="utf-8" standalone="yes"?><Relationships xmlns="http://schemas.openxmlformats.org/package/2006/relationships"><Relationship Id="rId13" Type="http://schemas.openxmlformats.org/officeDocument/2006/relationships/slideLayout" Target="../slideLayouts/slideLayout23.xml" /><Relationship Id="rId18" Type="http://schemas.openxmlformats.org/officeDocument/2006/relationships/slideLayout" Target="../slideLayouts/slideLayout28.xml" /><Relationship Id="rId26" Type="http://schemas.openxmlformats.org/officeDocument/2006/relationships/slideLayout" Target="../slideLayouts/slideLayout36.xml" /><Relationship Id="rId39" Type="http://schemas.openxmlformats.org/officeDocument/2006/relationships/slideLayout" Target="../slideLayouts/slideLayout49.xml" /><Relationship Id="rId21" Type="http://schemas.openxmlformats.org/officeDocument/2006/relationships/slideLayout" Target="../slideLayouts/slideLayout31.xml" /><Relationship Id="rId34" Type="http://schemas.openxmlformats.org/officeDocument/2006/relationships/slideLayout" Target="../slideLayouts/slideLayout44.xml" /><Relationship Id="rId42" Type="http://schemas.openxmlformats.org/officeDocument/2006/relationships/slideLayout" Target="../slideLayouts/slideLayout52.xml" /><Relationship Id="rId47" Type="http://schemas.openxmlformats.org/officeDocument/2006/relationships/slideLayout" Target="../slideLayouts/slideLayout57.xml" /><Relationship Id="rId50" Type="http://schemas.openxmlformats.org/officeDocument/2006/relationships/slideLayout" Target="../slideLayouts/slideLayout60.xml" /><Relationship Id="rId55" Type="http://schemas.openxmlformats.org/officeDocument/2006/relationships/slideLayout" Target="../slideLayouts/slideLayout65.xml" /><Relationship Id="rId63" Type="http://schemas.openxmlformats.org/officeDocument/2006/relationships/slideLayout" Target="../slideLayouts/slideLayout73.xml" /><Relationship Id="rId68" Type="http://schemas.openxmlformats.org/officeDocument/2006/relationships/slideLayout" Target="../slideLayouts/slideLayout78.xml" /><Relationship Id="rId7" Type="http://schemas.openxmlformats.org/officeDocument/2006/relationships/slideLayout" Target="../slideLayouts/slideLayout17.xml" /><Relationship Id="rId71" Type="http://schemas.openxmlformats.org/officeDocument/2006/relationships/slideLayout" Target="../slideLayouts/slideLayout81.xml" /><Relationship Id="rId2" Type="http://schemas.openxmlformats.org/officeDocument/2006/relationships/slideLayout" Target="../slideLayouts/slideLayout12.xml" /><Relationship Id="rId16" Type="http://schemas.openxmlformats.org/officeDocument/2006/relationships/slideLayout" Target="../slideLayouts/slideLayout26.xml" /><Relationship Id="rId29" Type="http://schemas.openxmlformats.org/officeDocument/2006/relationships/slideLayout" Target="../slideLayouts/slideLayout39.xml" /><Relationship Id="rId11" Type="http://schemas.openxmlformats.org/officeDocument/2006/relationships/slideLayout" Target="../slideLayouts/slideLayout21.xml" /><Relationship Id="rId24" Type="http://schemas.openxmlformats.org/officeDocument/2006/relationships/slideLayout" Target="../slideLayouts/slideLayout34.xml" /><Relationship Id="rId32" Type="http://schemas.openxmlformats.org/officeDocument/2006/relationships/slideLayout" Target="../slideLayouts/slideLayout42.xml" /><Relationship Id="rId37" Type="http://schemas.openxmlformats.org/officeDocument/2006/relationships/slideLayout" Target="../slideLayouts/slideLayout47.xml" /><Relationship Id="rId40" Type="http://schemas.openxmlformats.org/officeDocument/2006/relationships/slideLayout" Target="../slideLayouts/slideLayout50.xml" /><Relationship Id="rId45" Type="http://schemas.openxmlformats.org/officeDocument/2006/relationships/slideLayout" Target="../slideLayouts/slideLayout55.xml" /><Relationship Id="rId53" Type="http://schemas.openxmlformats.org/officeDocument/2006/relationships/slideLayout" Target="../slideLayouts/slideLayout63.xml" /><Relationship Id="rId58" Type="http://schemas.openxmlformats.org/officeDocument/2006/relationships/slideLayout" Target="../slideLayouts/slideLayout68.xml" /><Relationship Id="rId66" Type="http://schemas.openxmlformats.org/officeDocument/2006/relationships/slideLayout" Target="../slideLayouts/slideLayout76.xml" /><Relationship Id="rId74" Type="http://schemas.openxmlformats.org/officeDocument/2006/relationships/image" Target="../media/image2.png" /><Relationship Id="rId5" Type="http://schemas.openxmlformats.org/officeDocument/2006/relationships/slideLayout" Target="../slideLayouts/slideLayout15.xml" /><Relationship Id="rId15" Type="http://schemas.openxmlformats.org/officeDocument/2006/relationships/slideLayout" Target="../slideLayouts/slideLayout25.xml" /><Relationship Id="rId23" Type="http://schemas.openxmlformats.org/officeDocument/2006/relationships/slideLayout" Target="../slideLayouts/slideLayout33.xml" /><Relationship Id="rId28" Type="http://schemas.openxmlformats.org/officeDocument/2006/relationships/slideLayout" Target="../slideLayouts/slideLayout38.xml" /><Relationship Id="rId36" Type="http://schemas.openxmlformats.org/officeDocument/2006/relationships/slideLayout" Target="../slideLayouts/slideLayout46.xml" /><Relationship Id="rId49" Type="http://schemas.openxmlformats.org/officeDocument/2006/relationships/slideLayout" Target="../slideLayouts/slideLayout59.xml" /><Relationship Id="rId57" Type="http://schemas.openxmlformats.org/officeDocument/2006/relationships/slideLayout" Target="../slideLayouts/slideLayout67.xml" /><Relationship Id="rId61" Type="http://schemas.openxmlformats.org/officeDocument/2006/relationships/slideLayout" Target="../slideLayouts/slideLayout71.xml" /><Relationship Id="rId10" Type="http://schemas.openxmlformats.org/officeDocument/2006/relationships/slideLayout" Target="../slideLayouts/slideLayout20.xml" /><Relationship Id="rId19" Type="http://schemas.openxmlformats.org/officeDocument/2006/relationships/slideLayout" Target="../slideLayouts/slideLayout29.xml" /><Relationship Id="rId31" Type="http://schemas.openxmlformats.org/officeDocument/2006/relationships/slideLayout" Target="../slideLayouts/slideLayout41.xml" /><Relationship Id="rId44" Type="http://schemas.openxmlformats.org/officeDocument/2006/relationships/slideLayout" Target="../slideLayouts/slideLayout54.xml" /><Relationship Id="rId52" Type="http://schemas.openxmlformats.org/officeDocument/2006/relationships/slideLayout" Target="../slideLayouts/slideLayout62.xml" /><Relationship Id="rId60" Type="http://schemas.openxmlformats.org/officeDocument/2006/relationships/slideLayout" Target="../slideLayouts/slideLayout70.xml" /><Relationship Id="rId65" Type="http://schemas.openxmlformats.org/officeDocument/2006/relationships/slideLayout" Target="../slideLayouts/slideLayout75.xml" /><Relationship Id="rId73" Type="http://schemas.openxmlformats.org/officeDocument/2006/relationships/theme" Target="../theme/theme2.xml" /><Relationship Id="rId4" Type="http://schemas.openxmlformats.org/officeDocument/2006/relationships/slideLayout" Target="../slideLayouts/slideLayout14.xml" /><Relationship Id="rId9" Type="http://schemas.openxmlformats.org/officeDocument/2006/relationships/slideLayout" Target="../slideLayouts/slideLayout19.xml" /><Relationship Id="rId14" Type="http://schemas.openxmlformats.org/officeDocument/2006/relationships/slideLayout" Target="../slideLayouts/slideLayout24.xml" /><Relationship Id="rId22" Type="http://schemas.openxmlformats.org/officeDocument/2006/relationships/slideLayout" Target="../slideLayouts/slideLayout32.xml" /><Relationship Id="rId27" Type="http://schemas.openxmlformats.org/officeDocument/2006/relationships/slideLayout" Target="../slideLayouts/slideLayout37.xml" /><Relationship Id="rId30" Type="http://schemas.openxmlformats.org/officeDocument/2006/relationships/slideLayout" Target="../slideLayouts/slideLayout40.xml" /><Relationship Id="rId35" Type="http://schemas.openxmlformats.org/officeDocument/2006/relationships/slideLayout" Target="../slideLayouts/slideLayout45.xml" /><Relationship Id="rId43" Type="http://schemas.openxmlformats.org/officeDocument/2006/relationships/slideLayout" Target="../slideLayouts/slideLayout53.xml" /><Relationship Id="rId48" Type="http://schemas.openxmlformats.org/officeDocument/2006/relationships/slideLayout" Target="../slideLayouts/slideLayout58.xml" /><Relationship Id="rId56" Type="http://schemas.openxmlformats.org/officeDocument/2006/relationships/slideLayout" Target="../slideLayouts/slideLayout66.xml" /><Relationship Id="rId64" Type="http://schemas.openxmlformats.org/officeDocument/2006/relationships/slideLayout" Target="../slideLayouts/slideLayout74.xml" /><Relationship Id="rId69" Type="http://schemas.openxmlformats.org/officeDocument/2006/relationships/slideLayout" Target="../slideLayouts/slideLayout79.xml" /><Relationship Id="rId8" Type="http://schemas.openxmlformats.org/officeDocument/2006/relationships/slideLayout" Target="../slideLayouts/slideLayout18.xml" /><Relationship Id="rId51" Type="http://schemas.openxmlformats.org/officeDocument/2006/relationships/slideLayout" Target="../slideLayouts/slideLayout61.xml" /><Relationship Id="rId72" Type="http://schemas.openxmlformats.org/officeDocument/2006/relationships/slideLayout" Target="../slideLayouts/slideLayout82.xml" /><Relationship Id="rId3" Type="http://schemas.openxmlformats.org/officeDocument/2006/relationships/slideLayout" Target="../slideLayouts/slideLayout13.xml" /><Relationship Id="rId12" Type="http://schemas.openxmlformats.org/officeDocument/2006/relationships/slideLayout" Target="../slideLayouts/slideLayout22.xml" /><Relationship Id="rId17" Type="http://schemas.openxmlformats.org/officeDocument/2006/relationships/slideLayout" Target="../slideLayouts/slideLayout27.xml" /><Relationship Id="rId25" Type="http://schemas.openxmlformats.org/officeDocument/2006/relationships/slideLayout" Target="../slideLayouts/slideLayout35.xml" /><Relationship Id="rId33" Type="http://schemas.openxmlformats.org/officeDocument/2006/relationships/slideLayout" Target="../slideLayouts/slideLayout43.xml" /><Relationship Id="rId38" Type="http://schemas.openxmlformats.org/officeDocument/2006/relationships/slideLayout" Target="../slideLayouts/slideLayout48.xml" /><Relationship Id="rId46" Type="http://schemas.openxmlformats.org/officeDocument/2006/relationships/slideLayout" Target="../slideLayouts/slideLayout56.xml" /><Relationship Id="rId59" Type="http://schemas.openxmlformats.org/officeDocument/2006/relationships/slideLayout" Target="../slideLayouts/slideLayout69.xml" /><Relationship Id="rId67" Type="http://schemas.openxmlformats.org/officeDocument/2006/relationships/slideLayout" Target="../slideLayouts/slideLayout77.xml" /><Relationship Id="rId20" Type="http://schemas.openxmlformats.org/officeDocument/2006/relationships/slideLayout" Target="../slideLayouts/slideLayout30.xml" /><Relationship Id="rId41" Type="http://schemas.openxmlformats.org/officeDocument/2006/relationships/slideLayout" Target="../slideLayouts/slideLayout51.xml" /><Relationship Id="rId54" Type="http://schemas.openxmlformats.org/officeDocument/2006/relationships/slideLayout" Target="../slideLayouts/slideLayout64.xml" /><Relationship Id="rId62" Type="http://schemas.openxmlformats.org/officeDocument/2006/relationships/slideLayout" Target="../slideLayouts/slideLayout72.xml" /><Relationship Id="rId70" Type="http://schemas.openxmlformats.org/officeDocument/2006/relationships/slideLayout" Target="../slideLayouts/slideLayout80.xml" /><Relationship Id="rId1" Type="http://schemas.openxmlformats.org/officeDocument/2006/relationships/slideLayout" Target="../slideLayouts/slideLayout11.xml" /><Relationship Id="rId6" Type="http://schemas.openxmlformats.org/officeDocument/2006/relationships/slideLayout" Target="../slideLayouts/slideLayout16.xml" /></Relationships>
</file>

<file path=ppt/slideMasters/_rels/slideMaster3.xml.rels>&#65279;<?xml version="1.0" encoding="utf-8" standalone="yes"?><Relationships xmlns="http://schemas.openxmlformats.org/package/2006/relationships"><Relationship Id="rId8" Type="http://schemas.openxmlformats.org/officeDocument/2006/relationships/slideLayout" Target="../slideLayouts/slideLayout90.xml" /><Relationship Id="rId3" Type="http://schemas.openxmlformats.org/officeDocument/2006/relationships/slideLayout" Target="../slideLayouts/slideLayout85.xml" /><Relationship Id="rId7" Type="http://schemas.openxmlformats.org/officeDocument/2006/relationships/slideLayout" Target="../slideLayouts/slideLayout89.xml" /><Relationship Id="rId2" Type="http://schemas.openxmlformats.org/officeDocument/2006/relationships/slideLayout" Target="../slideLayouts/slideLayout84.xml" /><Relationship Id="rId1" Type="http://schemas.openxmlformats.org/officeDocument/2006/relationships/slideLayout" Target="../slideLayouts/slideLayout83.xml" /><Relationship Id="rId6" Type="http://schemas.openxmlformats.org/officeDocument/2006/relationships/slideLayout" Target="../slideLayouts/slideLayout88.xml" /><Relationship Id="rId5" Type="http://schemas.openxmlformats.org/officeDocument/2006/relationships/slideLayout" Target="../slideLayouts/slideLayout87.xml" /><Relationship Id="rId10" Type="http://schemas.openxmlformats.org/officeDocument/2006/relationships/image" Target="../media/image2.png" /><Relationship Id="rId4" Type="http://schemas.openxmlformats.org/officeDocument/2006/relationships/slideLayout" Target="../slideLayouts/slideLayout86.xml" /><Relationship Id="rId9" Type="http://schemas.openxmlformats.org/officeDocument/2006/relationships/theme" Target="../theme/theme3.xml" /></Relationships>
</file>

<file path=ppt/slideMasters/_rels/slideMaster4.xml.rels>&#65279;<?xml version="1.0" encoding="utf-8" standalone="yes"?><Relationships xmlns="http://schemas.openxmlformats.org/package/2006/relationships"><Relationship Id="rId8" Type="http://schemas.openxmlformats.org/officeDocument/2006/relationships/image" Target="../media/image2.png" /><Relationship Id="rId3" Type="http://schemas.openxmlformats.org/officeDocument/2006/relationships/slideLayout" Target="../slideLayouts/slideLayout93.xml" /><Relationship Id="rId7" Type="http://schemas.openxmlformats.org/officeDocument/2006/relationships/theme" Target="../theme/theme4.xml" /><Relationship Id="rId2" Type="http://schemas.openxmlformats.org/officeDocument/2006/relationships/slideLayout" Target="../slideLayouts/slideLayout92.xml" /><Relationship Id="rId1" Type="http://schemas.openxmlformats.org/officeDocument/2006/relationships/slideLayout" Target="../slideLayouts/slideLayout91.xml" /><Relationship Id="rId6" Type="http://schemas.openxmlformats.org/officeDocument/2006/relationships/slideLayout" Target="../slideLayouts/slideLayout96.xml" /><Relationship Id="rId5" Type="http://schemas.openxmlformats.org/officeDocument/2006/relationships/slideLayout" Target="../slideLayouts/slideLayout95.xml" /><Relationship Id="rId4" Type="http://schemas.openxmlformats.org/officeDocument/2006/relationships/slideLayout" Target="../slideLayouts/slideLayout94.xml" /></Relationships>
</file>

<file path=ppt/slideMasters/_rels/slideMaster5.xml.rels>&#65279;<?xml version="1.0" encoding="utf-8" standalone="yes"?><Relationships xmlns="http://schemas.openxmlformats.org/package/2006/relationships"><Relationship Id="rId8" Type="http://schemas.openxmlformats.org/officeDocument/2006/relationships/image" Target="../media/image2.png" /><Relationship Id="rId3" Type="http://schemas.openxmlformats.org/officeDocument/2006/relationships/slideLayout" Target="../slideLayouts/slideLayout99.xml" /><Relationship Id="rId7" Type="http://schemas.openxmlformats.org/officeDocument/2006/relationships/theme" Target="../theme/theme5.xml" /><Relationship Id="rId2" Type="http://schemas.openxmlformats.org/officeDocument/2006/relationships/slideLayout" Target="../slideLayouts/slideLayout98.xml" /><Relationship Id="rId1" Type="http://schemas.openxmlformats.org/officeDocument/2006/relationships/slideLayout" Target="../slideLayouts/slideLayout97.xml" /><Relationship Id="rId6" Type="http://schemas.openxmlformats.org/officeDocument/2006/relationships/slideLayout" Target="../slideLayouts/slideLayout102.xml" /><Relationship Id="rId5" Type="http://schemas.openxmlformats.org/officeDocument/2006/relationships/slideLayout" Target="../slideLayouts/slideLayout101.xml" /><Relationship Id="rId4" Type="http://schemas.openxmlformats.org/officeDocument/2006/relationships/slideLayout" Target="../slideLayouts/slideLayout100.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319088" y="276224"/>
            <a:ext cx="8534400" cy="804672"/>
          </a:xfrm>
          <a:prstGeom prst="rect">
            <a:avLst/>
          </a:prstGeom>
          <a:ln>
            <a:headEnd type="none"/>
            <a:tailEnd type="none"/>
          </a:ln>
        </p:spPr>
        <p:txBody>
          <a:bodyPr lIns="91440" tIns="45720" rIns="91440" bIns="45720" anchor="ctr" wrap="square">
            <a:normAutofit/>
          </a:bodyPr>
          <a:lstStyle/>
          <a:p>
            <a:pPr/>
            <a:r>
              <a:rPr lang="en-US" dirty="0"/>
              <a:t>Click to edit Master title style</a:t>
            </a:r>
            <a:endParaRPr lang="en-US" dirty="0"/>
          </a:p>
        </p:txBody>
      </p:sp>
      <p:sp>
        <p:nvSpPr>
          <p:cNvPr id="3" name="Text Placeholder 2"/>
          <p:cNvSpPr>
            <a:spLocks noGrp="1"/>
          </p:cNvSpPr>
          <p:nvPr>
            <p:ph type="body" idx="1"/>
          </p:nvPr>
        </p:nvSpPr>
        <p:spPr bwMode="white">
          <a:xfrm>
            <a:off x="304800" y="1295400"/>
            <a:ext cx="8534400" cy="4495800"/>
          </a:xfrm>
          <a:prstGeom prst="rect">
            <a:avLst/>
          </a:prstGeom>
          <a:ln>
            <a:headEnd type="none"/>
            <a:tailEnd type="none"/>
          </a:ln>
        </p:spPr>
        <p:txBody>
          <a:bodyPr lIns="91440" tIns="45720" rIns="91440" bIns="45720" wrap="square">
            <a:normAutofit/>
          </a:bodyPr>
          <a:lstStyle/>
          <a:p>
            <a:pPr/>
            <a:endParaRPr lang="en-US" dirty="0"/>
          </a:p>
        </p:txBody>
      </p:sp>
      <p:sp>
        <p:nvSpPr>
          <p:cNvPr id="4" name="Slide Number Placeholder 3"/>
          <p:cNvSpPr>
            <a:spLocks noGrp="1"/>
          </p:cNvSpPr>
          <p:nvPr>
            <p:ph type="sldNum" sz="quarter" idx="4"/>
          </p:nvPr>
        </p:nvSpPr>
        <p:spPr bwMode="white">
          <a:xfrm>
            <a:off x="8172400" y="6428358"/>
            <a:ext cx="864096" cy="385018"/>
          </a:xfrm>
          <a:prstGeom prst="rect">
            <a:avLst/>
          </a:prstGeom>
          <a:ln>
            <a:headEnd type="none"/>
            <a:tailEnd type="none"/>
          </a:ln>
        </p:spPr>
        <p:txBody>
          <a:bodyPr lIns="91440" tIns="45720" rIns="91440" bIns="45720" anchor="ctr" wrap="square"/>
          <a:lstStyle>
            <a:lvl1pPr algn="r">
              <a:defRPr sz="1400" b="1" dirty="0">
                <a:solidFill>
                  <a:schemeClr val="tx1"/>
                </a:solidFill>
              </a:defRPr>
            </a:lvl1pPr>
          </a:lstStyle>
          <a:p>
            <a:pPr/>
            <a:fld id="{86178A0A-CF14-46D9-96E1-EA1C7D2FDEA7}" type="slidenum">
              <a:rPr lang="en-US" dirty="0"/>
              <a:t>‹#›</a:t>
            </a:fld>
            <a:endParaRPr lang="en-US" dirty="0"/>
          </a:p>
        </p:txBody>
      </p:sp>
      <p:pic>
        <p:nvPicPr>
          <p:cNvPr id="6" name="Picture 2" descr="C:\Users\Staff_Guest\Desktop\Final (1).png"/>
          <p:cNvPicPr>
            <a:picLocks noChangeAspect="1"/>
          </p:cNvPicPr>
          <p:nvPr/>
        </p:nvPicPr>
        <p:blipFill>
          <a:blip r:embed="rId12">
            <a:lum/>
          </a:blip>
          <a:srcRect/>
          <a:stretch>
            <a:fillRect/>
          </a:stretch>
        </p:blipFill>
        <p:spPr bwMode="auto">
          <a:xfrm>
            <a:off x="6948264" y="6294862"/>
            <a:ext cx="1656184" cy="590522"/>
          </a:xfrm>
          <a:prstGeom prst="rect">
            <a:avLst/>
          </a:prstGeom>
          <a:noFill/>
          <a:ln>
            <a:headEnd type="none"/>
            <a:tailEnd type="none"/>
          </a:ln>
        </p:spPr>
      </p:pic>
      <p:sp>
        <p:nvSpPr>
          <p:cNvPr id="7" name="SyncfusionLicense"/>
          <p:cNvSpPr txBox="1">
            <a:spLocks noChangeArrowheads="1"/>
          </p:cNvSpPr>
          <p:nvPr/>
        </p:nvSpPr>
        <p:spPr bwMode="white">
          <a:xfrm rot="19980000">
            <a:off x="1682750" y="3111500"/>
            <a:ext cx="5778500" cy="635000"/>
          </a:xfrm>
          <a:prstGeom prst="rect">
            <a:avLst/>
          </a:prstGeom>
          <a:ln>
            <a:headEnd type="none"/>
            <a:tailEnd type="none"/>
          </a:ln>
        </p:spPr>
        <p:txBody>
          <a:bodyPr anchor="ctr" wrap="square">
            <a:spAutoFit/>
          </a:bodyPr>
          <a:lstStyle/>
          <a:p>
            <a:pPr algn="ctr" defTabSz="914400">
              <a:defRPr sz="1800" dirty="0">
                <a:solidFill>
                  <a:srgbClr val="FF0000"/>
                </a:solidFill>
              </a:defRPr>
            </a:pPr>
            <a:r>
              <a:rPr/>
              <a:t>Created with a trial version of Syncfusion PowerPoint library</a:t>
            </a:r>
          </a:p>
        </p:txBody>
      </p:sp>
    </p:spTree>
  </p:cSld>
  <p:clrMap bg1="lt1" tx1="dk1" bg2="lt2" tx2="dk2" accent1="accent1" accent2="accent2" accent3="accent3" accent4="accent4" accent5="accent5" accent6="accent6" hlink="hlink" folHlink="folHlink"/>
  <p:sldLayoutIdLst>
    <p:sldLayoutId id="2147483661" r:id="rId1"/>
    <p:sldLayoutId id="2147483673" r:id="rId2"/>
    <p:sldLayoutId id="2147483671" r:id="rId3"/>
    <p:sldLayoutId id="2147483677" r:id="rId4"/>
    <p:sldLayoutId id="2147483672" r:id="rId5"/>
    <p:sldLayoutId id="2147483676" r:id="rId6"/>
    <p:sldLayoutId id="2147483678" r:id="rId7"/>
    <p:sldLayoutId id="2147483679" r:id="rId8"/>
    <p:sldLayoutId id="2147483680" r:id="rId9"/>
    <p:sldLayoutId id="2147483792" r:id="rId10"/>
  </p:sldLayoutIdLst>
  <p:timing>
    <p:tnLst>
      <p:par>
        <p:cTn dur="indefinite" id="1" nodeType="tmRoot" restart="never"/>
      </p:par>
    </p:tnLst>
  </p:timing>
  <p:hf hdr="0" ftr="0" dt="0"/>
  <p:txStyles>
    <p:titleStyle>
      <a:lvl1pPr rtl="0" algn="ctr" defTabSz="914400">
        <a:spcBef>
          <a:spcPct val="0"/>
        </a:spcBef>
        <a:buNone/>
        <a:defRPr sz="3600" b="1" kern="1200" dirty="0">
          <a:solidFill>
            <a:schemeClr val="tx1"/>
          </a:solidFill>
          <a:latin typeface="+mj-lt"/>
          <a:ea typeface="+mj-ea"/>
          <a:cs typeface="+mj-cs"/>
        </a:defRPr>
      </a:lvl1pPr>
      <a:lvl2pPr defTabSz="914400">
        <a:defRPr dirty="0">
          <a:solidFill>
            <a:schemeClr val="tx2"/>
          </a:solidFill>
        </a:defRPr>
      </a:lvl2pPr>
      <a:lvl3pPr defTabSz="914400">
        <a:defRPr dirty="0">
          <a:solidFill>
            <a:schemeClr val="tx2"/>
          </a:solidFill>
        </a:defRPr>
      </a:lvl3pPr>
      <a:lvl4pPr defTabSz="914400">
        <a:defRPr dirty="0">
          <a:solidFill>
            <a:schemeClr val="tx2"/>
          </a:solidFill>
        </a:defRPr>
      </a:lvl4pPr>
      <a:lvl5pPr defTabSz="914400">
        <a:defRPr dirty="0">
          <a:solidFill>
            <a:schemeClr val="tx2"/>
          </a:solidFill>
        </a:defRPr>
      </a:lvl5pPr>
      <a:lvl6pPr defTabSz="914400">
        <a:defRPr dirty="0">
          <a:solidFill>
            <a:schemeClr val="tx2"/>
          </a:solidFill>
        </a:defRPr>
      </a:lvl6pPr>
      <a:lvl7pPr defTabSz="914400">
        <a:defRPr dirty="0">
          <a:solidFill>
            <a:schemeClr val="tx2"/>
          </a:solidFill>
        </a:defRPr>
      </a:lvl7pPr>
      <a:lvl8pPr defTabSz="914400">
        <a:defRPr dirty="0">
          <a:solidFill>
            <a:schemeClr val="tx2"/>
          </a:solidFill>
        </a:defRPr>
      </a:lvl8pPr>
      <a:lvl9pPr defTabSz="914400">
        <a:defRPr dirty="0">
          <a:solidFill>
            <a:schemeClr val="tx2"/>
          </a:solidFill>
        </a:defRPr>
      </a:lvl9pPr>
    </p:titleStyle>
    <p:bodyStyle>
      <a:lvl1pPr marL="0" indent="0" rtl="0" algn="l" defTabSz="914400">
        <a:spcBef>
          <a:spcPct val="20000"/>
        </a:spcBef>
        <a:buClr>
          <a:schemeClr val="accent1"/>
        </a:buClr>
        <a:buSzPct val="100000"/>
        <a:buFont typeface="Symbol"/>
        <a:buNone/>
        <a:defRPr sz="2400" kern="1200" dirty="0">
          <a:solidFill>
            <a:schemeClr val="tx1"/>
          </a:solidFill>
          <a:latin typeface="+mn-lt"/>
          <a:ea typeface="+mn-ea"/>
          <a:cs typeface="+mn-cs"/>
        </a:defRPr>
      </a:lvl1pPr>
      <a:lvl2pPr marL="301943" indent="0" rtl="0" algn="l" defTabSz="914400">
        <a:spcBef>
          <a:spcPct val="20000"/>
        </a:spcBef>
        <a:buClr>
          <a:schemeClr val="accent1"/>
        </a:buClr>
        <a:buSzPct val="100000"/>
        <a:buFont typeface="Symbol"/>
        <a:buNone/>
        <a:defRPr sz="2200" kern="1200" dirty="0">
          <a:solidFill>
            <a:schemeClr val="tx2"/>
          </a:solidFill>
          <a:latin typeface="+mn-lt"/>
          <a:ea typeface="+mn-ea"/>
          <a:cs typeface="+mn-cs"/>
        </a:defRPr>
      </a:lvl2pPr>
      <a:lvl3pPr marL="627063" indent="0" rtl="0" algn="l" defTabSz="914400">
        <a:spcBef>
          <a:spcPct val="20000"/>
        </a:spcBef>
        <a:buClr>
          <a:schemeClr val="accent1"/>
        </a:buClr>
        <a:buSzPct val="100000"/>
        <a:buFont typeface="Symbol"/>
        <a:buNone/>
        <a:defRPr sz="2000" kern="1200" dirty="0">
          <a:solidFill>
            <a:schemeClr val="tx2"/>
          </a:solidFill>
          <a:latin typeface="+mn-lt"/>
          <a:ea typeface="+mn-ea"/>
          <a:cs typeface="+mn-cs"/>
        </a:defRPr>
      </a:lvl3pPr>
      <a:lvl4pPr marL="914400" indent="0" rtl="0" algn="l" defTabSz="914400">
        <a:spcBef>
          <a:spcPct val="20000"/>
        </a:spcBef>
        <a:buClr>
          <a:schemeClr val="accent1"/>
        </a:buClr>
        <a:buSzPct val="100000"/>
        <a:buFont typeface="Symbol"/>
        <a:buNone/>
        <a:defRPr sz="1800" kern="1200" dirty="0">
          <a:solidFill>
            <a:schemeClr val="tx2"/>
          </a:solidFill>
          <a:latin typeface="+mn-lt"/>
          <a:ea typeface="+mn-ea"/>
          <a:cs typeface="+mn-cs"/>
        </a:defRPr>
      </a:lvl4pPr>
      <a:lvl5pPr marL="1234440" indent="0" rtl="0" algn="l" defTabSz="914400">
        <a:spcBef>
          <a:spcPct val="20000"/>
        </a:spcBef>
        <a:buClr>
          <a:schemeClr val="accent1"/>
        </a:buClr>
        <a:buSzPct val="100000"/>
        <a:buFont typeface="Symbol"/>
        <a:buNone/>
        <a:defRPr sz="1600" kern="1200" dirty="0">
          <a:solidFill>
            <a:schemeClr val="tx2"/>
          </a:solidFill>
          <a:latin typeface="+mn-lt"/>
          <a:ea typeface="+mn-ea"/>
          <a:cs typeface="+mn-cs"/>
        </a:defRPr>
      </a:lvl5pPr>
      <a:lvl6pPr marL="178308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6pPr>
      <a:lvl7pPr marL="210312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7pPr>
      <a:lvl8pPr marL="242316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8pPr>
      <a:lvl9pPr marL="274320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9pPr>
    </p:bodyStyle>
    <p:otherStyle>
      <a:defPPr defTabSz="914400">
        <a:defRPr lang="en-US" dirty="0"/>
      </a:defPPr>
      <a:lvl1pPr marL="0" rtl="0" algn="l" defTabSz="914400">
        <a:defRPr sz="1800" kern="1200" dirty="0">
          <a:solidFill>
            <a:schemeClr val="tx1"/>
          </a:solidFill>
          <a:latin typeface="+mn-lt"/>
          <a:ea typeface="+mn-ea"/>
          <a:cs typeface="+mn-cs"/>
        </a:defRPr>
      </a:lvl1pPr>
      <a:lvl2pPr marL="457200" rtl="0" algn="l" defTabSz="914400">
        <a:defRPr sz="1800" kern="1200" dirty="0">
          <a:solidFill>
            <a:schemeClr val="tx1"/>
          </a:solidFill>
          <a:latin typeface="+mn-lt"/>
          <a:ea typeface="+mn-ea"/>
          <a:cs typeface="+mn-cs"/>
        </a:defRPr>
      </a:lvl2pPr>
      <a:lvl3pPr marL="914400" rtl="0" algn="l" defTabSz="914400">
        <a:defRPr sz="1800" kern="1200" dirty="0">
          <a:solidFill>
            <a:schemeClr val="tx1"/>
          </a:solidFill>
          <a:latin typeface="+mn-lt"/>
          <a:ea typeface="+mn-ea"/>
          <a:cs typeface="+mn-cs"/>
        </a:defRPr>
      </a:lvl3pPr>
      <a:lvl4pPr marL="1371600" rtl="0" algn="l" defTabSz="914400">
        <a:defRPr sz="1800" kern="1200" dirty="0">
          <a:solidFill>
            <a:schemeClr val="tx1"/>
          </a:solidFill>
          <a:latin typeface="+mn-lt"/>
          <a:ea typeface="+mn-ea"/>
          <a:cs typeface="+mn-cs"/>
        </a:defRPr>
      </a:lvl4pPr>
      <a:lvl5pPr marL="1828800" rtl="0" algn="l" defTabSz="914400">
        <a:defRPr sz="1800" kern="1200" dirty="0">
          <a:solidFill>
            <a:schemeClr val="tx1"/>
          </a:solidFill>
          <a:latin typeface="+mn-lt"/>
          <a:ea typeface="+mn-ea"/>
          <a:cs typeface="+mn-cs"/>
        </a:defRPr>
      </a:lvl5pPr>
      <a:lvl6pPr marL="2286000" rtl="0" algn="l" defTabSz="914400">
        <a:defRPr sz="1800" kern="1200" dirty="0">
          <a:solidFill>
            <a:schemeClr val="tx1"/>
          </a:solidFill>
          <a:latin typeface="+mn-lt"/>
          <a:ea typeface="+mn-ea"/>
          <a:cs typeface="+mn-cs"/>
        </a:defRPr>
      </a:lvl6pPr>
      <a:lvl7pPr marL="2743200" rtl="0" algn="l" defTabSz="914400">
        <a:defRPr sz="1800" kern="1200" dirty="0">
          <a:solidFill>
            <a:schemeClr val="tx1"/>
          </a:solidFill>
          <a:latin typeface="+mn-lt"/>
          <a:ea typeface="+mn-ea"/>
          <a:cs typeface="+mn-cs"/>
        </a:defRPr>
      </a:lvl7pPr>
      <a:lvl8pPr marL="3200400" rtl="0" algn="l" defTabSz="914400">
        <a:defRPr sz="1800" kern="1200" dirty="0">
          <a:solidFill>
            <a:schemeClr val="tx1"/>
          </a:solidFill>
          <a:latin typeface="+mn-lt"/>
          <a:ea typeface="+mn-ea"/>
          <a:cs typeface="+mn-cs"/>
        </a:defRPr>
      </a:lvl8pPr>
      <a:lvl9pPr marL="3657600" rtl="0" algn="l" defTabSz="914400">
        <a:defRPr sz="1800" kern="1200" dirty="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319088" y="276224"/>
            <a:ext cx="8534400" cy="804672"/>
          </a:xfrm>
          <a:prstGeom prst="rect">
            <a:avLst/>
          </a:prstGeom>
          <a:ln>
            <a:headEnd type="none"/>
            <a:tailEnd type="none"/>
          </a:ln>
        </p:spPr>
        <p:txBody>
          <a:bodyPr lIns="91440" tIns="45720" rIns="91440" bIns="45720" anchor="ctr" wrap="square">
            <a:normAutofit/>
          </a:bodyPr>
          <a:lstStyle/>
          <a:p>
            <a:pPr/>
            <a:r>
              <a:rPr lang="en-US" dirty="0"/>
              <a:t>Click to edit Master title style</a:t>
            </a:r>
            <a:endParaRPr lang="en-US" dirty="0"/>
          </a:p>
        </p:txBody>
      </p:sp>
      <p:sp>
        <p:nvSpPr>
          <p:cNvPr id="3" name="Text Placeholder 2"/>
          <p:cNvSpPr>
            <a:spLocks noGrp="1"/>
          </p:cNvSpPr>
          <p:nvPr>
            <p:ph type="body" idx="1"/>
          </p:nvPr>
        </p:nvSpPr>
        <p:spPr bwMode="white">
          <a:xfrm>
            <a:off x="304800" y="1295400"/>
            <a:ext cx="8534400" cy="4495800"/>
          </a:xfrm>
          <a:prstGeom prst="rect">
            <a:avLst/>
          </a:prstGeom>
          <a:ln>
            <a:headEnd type="none"/>
            <a:tailEnd type="none"/>
          </a:ln>
        </p:spPr>
        <p:txBody>
          <a:bodyPr lIns="91440" tIns="45720" rIns="91440" bIns="45720" wrap="square">
            <a:normAutofit/>
          </a:bodyPr>
          <a:lstStyle/>
          <a:p>
            <a:pPr/>
            <a:endParaRPr lang="en-US" dirty="0"/>
          </a:p>
        </p:txBody>
      </p:sp>
      <p:sp>
        <p:nvSpPr>
          <p:cNvPr id="4" name="Slide Number Placeholder 3"/>
          <p:cNvSpPr>
            <a:spLocks noGrp="1"/>
          </p:cNvSpPr>
          <p:nvPr>
            <p:ph type="sldNum" sz="quarter" idx="4"/>
          </p:nvPr>
        </p:nvSpPr>
        <p:spPr bwMode="white">
          <a:xfrm>
            <a:off x="8172400" y="6428358"/>
            <a:ext cx="864096" cy="385018"/>
          </a:xfrm>
          <a:prstGeom prst="rect">
            <a:avLst/>
          </a:prstGeom>
          <a:ln>
            <a:headEnd type="none"/>
            <a:tailEnd type="none"/>
          </a:ln>
        </p:spPr>
        <p:txBody>
          <a:bodyPr lIns="91440" tIns="45720" rIns="91440" bIns="45720" anchor="ctr" wrap="square"/>
          <a:lstStyle>
            <a:lvl1pPr algn="r">
              <a:defRPr sz="1400" b="1" dirty="0">
                <a:solidFill>
                  <a:schemeClr val="tx1"/>
                </a:solidFill>
              </a:defRPr>
            </a:lvl1pPr>
          </a:lstStyle>
          <a:p>
            <a:pPr/>
            <a:fld id="{86178A0A-CF14-46D9-96E1-EA1C7D2FDEA7}" type="slidenum">
              <a:rPr lang="en-US" dirty="0">
                <a:solidFill>
                  <a:srgbClr val="000000"/>
                </a:solidFill>
              </a:rPr>
              <a:t>‹#›</a:t>
            </a:fld>
            <a:endParaRPr lang="en-US" dirty="0">
              <a:solidFill>
                <a:srgbClr val="000000"/>
              </a:solidFill>
            </a:endParaRPr>
          </a:p>
        </p:txBody>
      </p:sp>
      <p:pic>
        <p:nvPicPr>
          <p:cNvPr id="6" name="Picture 2" descr="C:\Users\Staff_Guest\Desktop\Final (1).png"/>
          <p:cNvPicPr>
            <a:picLocks noChangeAspect="1"/>
          </p:cNvPicPr>
          <p:nvPr/>
        </p:nvPicPr>
        <p:blipFill>
          <a:blip r:embed="rId74">
            <a:lum/>
          </a:blip>
          <a:srcRect/>
          <a:stretch>
            <a:fillRect/>
          </a:stretch>
        </p:blipFill>
        <p:spPr bwMode="auto">
          <a:xfrm>
            <a:off x="6948264" y="6294862"/>
            <a:ext cx="1656184" cy="590522"/>
          </a:xfrm>
          <a:prstGeom prst="rect">
            <a:avLst/>
          </a:prstGeom>
          <a:noFill/>
          <a:ln>
            <a:headEnd type="none"/>
            <a:tailEnd type="none"/>
          </a:ln>
        </p:spPr>
      </p:pic>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 id="2147483705" r:id="rId23"/>
    <p:sldLayoutId id="2147483706" r:id="rId24"/>
    <p:sldLayoutId id="2147483707" r:id="rId25"/>
    <p:sldLayoutId id="2147483708" r:id="rId26"/>
    <p:sldLayoutId id="2147483709" r:id="rId27"/>
    <p:sldLayoutId id="2147483710" r:id="rId28"/>
    <p:sldLayoutId id="2147483711" r:id="rId29"/>
    <p:sldLayoutId id="2147483712" r:id="rId30"/>
    <p:sldLayoutId id="2147483713" r:id="rId31"/>
    <p:sldLayoutId id="2147483714" r:id="rId32"/>
    <p:sldLayoutId id="2147483715" r:id="rId33"/>
    <p:sldLayoutId id="2147483716" r:id="rId34"/>
    <p:sldLayoutId id="2147483717" r:id="rId35"/>
    <p:sldLayoutId id="2147483718" r:id="rId36"/>
    <p:sldLayoutId id="2147483719" r:id="rId37"/>
    <p:sldLayoutId id="2147483720" r:id="rId38"/>
    <p:sldLayoutId id="2147483721" r:id="rId39"/>
    <p:sldLayoutId id="2147483722" r:id="rId40"/>
    <p:sldLayoutId id="2147483723" r:id="rId41"/>
    <p:sldLayoutId id="2147483724" r:id="rId42"/>
    <p:sldLayoutId id="2147483725" r:id="rId43"/>
    <p:sldLayoutId id="2147483726" r:id="rId44"/>
    <p:sldLayoutId id="2147483727" r:id="rId45"/>
    <p:sldLayoutId id="2147483728" r:id="rId46"/>
    <p:sldLayoutId id="2147483729" r:id="rId47"/>
    <p:sldLayoutId id="2147483730" r:id="rId48"/>
    <p:sldLayoutId id="2147483731" r:id="rId49"/>
    <p:sldLayoutId id="2147483732" r:id="rId50"/>
    <p:sldLayoutId id="2147483733" r:id="rId51"/>
    <p:sldLayoutId id="2147483734" r:id="rId52"/>
    <p:sldLayoutId id="2147483735" r:id="rId53"/>
    <p:sldLayoutId id="2147483736" r:id="rId54"/>
    <p:sldLayoutId id="2147483737" r:id="rId55"/>
    <p:sldLayoutId id="2147483738" r:id="rId56"/>
    <p:sldLayoutId id="2147483739" r:id="rId57"/>
    <p:sldLayoutId id="2147483740" r:id="rId58"/>
    <p:sldLayoutId id="2147483741" r:id="rId59"/>
    <p:sldLayoutId id="2147483742" r:id="rId60"/>
    <p:sldLayoutId id="2147483743" r:id="rId61"/>
    <p:sldLayoutId id="2147483744" r:id="rId62"/>
    <p:sldLayoutId id="2147483745" r:id="rId63"/>
    <p:sldLayoutId id="2147483746" r:id="rId64"/>
    <p:sldLayoutId id="2147483747" r:id="rId65"/>
    <p:sldLayoutId id="2147483748" r:id="rId66"/>
    <p:sldLayoutId id="2147483749" r:id="rId67"/>
    <p:sldLayoutId id="2147483750" r:id="rId68"/>
    <p:sldLayoutId id="2147483751" r:id="rId69"/>
    <p:sldLayoutId id="2147483752" r:id="rId70"/>
    <p:sldLayoutId id="2147483753" r:id="rId71"/>
    <p:sldLayoutId id="2147483754" r:id="rId72"/>
  </p:sldLayoutIdLst>
  <p:timing>
    <p:tnLst>
      <p:par>
        <p:cTn dur="indefinite" id="1" nodeType="tmRoot" restart="never"/>
      </p:par>
    </p:tnLst>
  </p:timing>
  <p:hf hdr="0" ftr="0" dt="0"/>
  <p:txStyles>
    <p:titleStyle>
      <a:lvl1pPr rtl="0" algn="ctr" defTabSz="914400">
        <a:spcBef>
          <a:spcPct val="0"/>
        </a:spcBef>
        <a:buNone/>
        <a:defRPr sz="3600" b="1" kern="1200" dirty="0">
          <a:solidFill>
            <a:schemeClr val="tx1"/>
          </a:solidFill>
          <a:latin typeface="+mj-lt"/>
          <a:ea typeface="+mj-ea"/>
          <a:cs typeface="+mj-cs"/>
        </a:defRPr>
      </a:lvl1pPr>
      <a:lvl2pPr defTabSz="914400">
        <a:defRPr dirty="0">
          <a:solidFill>
            <a:schemeClr val="tx2"/>
          </a:solidFill>
        </a:defRPr>
      </a:lvl2pPr>
      <a:lvl3pPr defTabSz="914400">
        <a:defRPr dirty="0">
          <a:solidFill>
            <a:schemeClr val="tx2"/>
          </a:solidFill>
        </a:defRPr>
      </a:lvl3pPr>
      <a:lvl4pPr defTabSz="914400">
        <a:defRPr dirty="0">
          <a:solidFill>
            <a:schemeClr val="tx2"/>
          </a:solidFill>
        </a:defRPr>
      </a:lvl4pPr>
      <a:lvl5pPr defTabSz="914400">
        <a:defRPr dirty="0">
          <a:solidFill>
            <a:schemeClr val="tx2"/>
          </a:solidFill>
        </a:defRPr>
      </a:lvl5pPr>
      <a:lvl6pPr defTabSz="914400">
        <a:defRPr dirty="0">
          <a:solidFill>
            <a:schemeClr val="tx2"/>
          </a:solidFill>
        </a:defRPr>
      </a:lvl6pPr>
      <a:lvl7pPr defTabSz="914400">
        <a:defRPr dirty="0">
          <a:solidFill>
            <a:schemeClr val="tx2"/>
          </a:solidFill>
        </a:defRPr>
      </a:lvl7pPr>
      <a:lvl8pPr defTabSz="914400">
        <a:defRPr dirty="0">
          <a:solidFill>
            <a:schemeClr val="tx2"/>
          </a:solidFill>
        </a:defRPr>
      </a:lvl8pPr>
      <a:lvl9pPr defTabSz="914400">
        <a:defRPr dirty="0">
          <a:solidFill>
            <a:schemeClr val="tx2"/>
          </a:solidFill>
        </a:defRPr>
      </a:lvl9pPr>
    </p:titleStyle>
    <p:bodyStyle>
      <a:lvl1pPr marL="0" indent="0" rtl="0" algn="l" defTabSz="914400">
        <a:spcBef>
          <a:spcPct val="20000"/>
        </a:spcBef>
        <a:buClr>
          <a:schemeClr val="accent1"/>
        </a:buClr>
        <a:buSzPct val="100000"/>
        <a:buFont typeface="Symbol"/>
        <a:buNone/>
        <a:defRPr sz="2400" kern="1200" dirty="0">
          <a:solidFill>
            <a:schemeClr val="tx1"/>
          </a:solidFill>
          <a:latin typeface="+mn-lt"/>
          <a:ea typeface="+mn-ea"/>
          <a:cs typeface="+mn-cs"/>
        </a:defRPr>
      </a:lvl1pPr>
      <a:lvl2pPr marL="301943" indent="0" rtl="0" algn="l" defTabSz="914400">
        <a:spcBef>
          <a:spcPct val="20000"/>
        </a:spcBef>
        <a:buClr>
          <a:schemeClr val="accent1"/>
        </a:buClr>
        <a:buSzPct val="100000"/>
        <a:buFont typeface="Symbol"/>
        <a:buNone/>
        <a:defRPr sz="2200" kern="1200" dirty="0">
          <a:solidFill>
            <a:schemeClr val="tx2"/>
          </a:solidFill>
          <a:latin typeface="+mn-lt"/>
          <a:ea typeface="+mn-ea"/>
          <a:cs typeface="+mn-cs"/>
        </a:defRPr>
      </a:lvl2pPr>
      <a:lvl3pPr marL="627063" indent="0" rtl="0" algn="l" defTabSz="914400">
        <a:spcBef>
          <a:spcPct val="20000"/>
        </a:spcBef>
        <a:buClr>
          <a:schemeClr val="accent1"/>
        </a:buClr>
        <a:buSzPct val="100000"/>
        <a:buFont typeface="Symbol"/>
        <a:buNone/>
        <a:defRPr sz="2000" kern="1200" dirty="0">
          <a:solidFill>
            <a:schemeClr val="tx2"/>
          </a:solidFill>
          <a:latin typeface="+mn-lt"/>
          <a:ea typeface="+mn-ea"/>
          <a:cs typeface="+mn-cs"/>
        </a:defRPr>
      </a:lvl3pPr>
      <a:lvl4pPr marL="914400" indent="0" rtl="0" algn="l" defTabSz="914400">
        <a:spcBef>
          <a:spcPct val="20000"/>
        </a:spcBef>
        <a:buClr>
          <a:schemeClr val="accent1"/>
        </a:buClr>
        <a:buSzPct val="100000"/>
        <a:buFont typeface="Symbol"/>
        <a:buNone/>
        <a:defRPr sz="1800" kern="1200" dirty="0">
          <a:solidFill>
            <a:schemeClr val="tx2"/>
          </a:solidFill>
          <a:latin typeface="+mn-lt"/>
          <a:ea typeface="+mn-ea"/>
          <a:cs typeface="+mn-cs"/>
        </a:defRPr>
      </a:lvl4pPr>
      <a:lvl5pPr marL="1234440" indent="0" rtl="0" algn="l" defTabSz="914400">
        <a:spcBef>
          <a:spcPct val="20000"/>
        </a:spcBef>
        <a:buClr>
          <a:schemeClr val="accent1"/>
        </a:buClr>
        <a:buSzPct val="100000"/>
        <a:buFont typeface="Symbol"/>
        <a:buNone/>
        <a:defRPr sz="1600" kern="1200" dirty="0">
          <a:solidFill>
            <a:schemeClr val="tx2"/>
          </a:solidFill>
          <a:latin typeface="+mn-lt"/>
          <a:ea typeface="+mn-ea"/>
          <a:cs typeface="+mn-cs"/>
        </a:defRPr>
      </a:lvl5pPr>
      <a:lvl6pPr marL="178308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6pPr>
      <a:lvl7pPr marL="210312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7pPr>
      <a:lvl8pPr marL="242316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8pPr>
      <a:lvl9pPr marL="274320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9pPr>
    </p:bodyStyle>
    <p:otherStyle>
      <a:defPPr defTabSz="914400">
        <a:defRPr lang="en-US" dirty="0"/>
      </a:defPPr>
      <a:lvl1pPr marL="0" rtl="0" algn="l" defTabSz="914400">
        <a:defRPr sz="1800" kern="1200" dirty="0">
          <a:solidFill>
            <a:schemeClr val="tx1"/>
          </a:solidFill>
          <a:latin typeface="+mn-lt"/>
          <a:ea typeface="+mn-ea"/>
          <a:cs typeface="+mn-cs"/>
        </a:defRPr>
      </a:lvl1pPr>
      <a:lvl2pPr marL="457200" rtl="0" algn="l" defTabSz="914400">
        <a:defRPr sz="1800" kern="1200" dirty="0">
          <a:solidFill>
            <a:schemeClr val="tx1"/>
          </a:solidFill>
          <a:latin typeface="+mn-lt"/>
          <a:ea typeface="+mn-ea"/>
          <a:cs typeface="+mn-cs"/>
        </a:defRPr>
      </a:lvl2pPr>
      <a:lvl3pPr marL="914400" rtl="0" algn="l" defTabSz="914400">
        <a:defRPr sz="1800" kern="1200" dirty="0">
          <a:solidFill>
            <a:schemeClr val="tx1"/>
          </a:solidFill>
          <a:latin typeface="+mn-lt"/>
          <a:ea typeface="+mn-ea"/>
          <a:cs typeface="+mn-cs"/>
        </a:defRPr>
      </a:lvl3pPr>
      <a:lvl4pPr marL="1371600" rtl="0" algn="l" defTabSz="914400">
        <a:defRPr sz="1800" kern="1200" dirty="0">
          <a:solidFill>
            <a:schemeClr val="tx1"/>
          </a:solidFill>
          <a:latin typeface="+mn-lt"/>
          <a:ea typeface="+mn-ea"/>
          <a:cs typeface="+mn-cs"/>
        </a:defRPr>
      </a:lvl4pPr>
      <a:lvl5pPr marL="1828800" rtl="0" algn="l" defTabSz="914400">
        <a:defRPr sz="1800" kern="1200" dirty="0">
          <a:solidFill>
            <a:schemeClr val="tx1"/>
          </a:solidFill>
          <a:latin typeface="+mn-lt"/>
          <a:ea typeface="+mn-ea"/>
          <a:cs typeface="+mn-cs"/>
        </a:defRPr>
      </a:lvl5pPr>
      <a:lvl6pPr marL="2286000" rtl="0" algn="l" defTabSz="914400">
        <a:defRPr sz="1800" kern="1200" dirty="0">
          <a:solidFill>
            <a:schemeClr val="tx1"/>
          </a:solidFill>
          <a:latin typeface="+mn-lt"/>
          <a:ea typeface="+mn-ea"/>
          <a:cs typeface="+mn-cs"/>
        </a:defRPr>
      </a:lvl6pPr>
      <a:lvl7pPr marL="2743200" rtl="0" algn="l" defTabSz="914400">
        <a:defRPr sz="1800" kern="1200" dirty="0">
          <a:solidFill>
            <a:schemeClr val="tx1"/>
          </a:solidFill>
          <a:latin typeface="+mn-lt"/>
          <a:ea typeface="+mn-ea"/>
          <a:cs typeface="+mn-cs"/>
        </a:defRPr>
      </a:lvl7pPr>
      <a:lvl8pPr marL="3200400" rtl="0" algn="l" defTabSz="914400">
        <a:defRPr sz="1800" kern="1200" dirty="0">
          <a:solidFill>
            <a:schemeClr val="tx1"/>
          </a:solidFill>
          <a:latin typeface="+mn-lt"/>
          <a:ea typeface="+mn-ea"/>
          <a:cs typeface="+mn-cs"/>
        </a:defRPr>
      </a:lvl8pPr>
      <a:lvl9pPr marL="3657600" rtl="0" algn="l" defTabSz="914400">
        <a:defRPr sz="1800" kern="1200" dirty="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319088" y="276224"/>
            <a:ext cx="8534400" cy="804672"/>
          </a:xfrm>
          <a:prstGeom prst="rect">
            <a:avLst/>
          </a:prstGeom>
          <a:ln>
            <a:headEnd type="none"/>
            <a:tailEnd type="none"/>
          </a:ln>
        </p:spPr>
        <p:txBody>
          <a:bodyPr lIns="91440" tIns="45720" rIns="91440" bIns="45720" anchor="ctr" wrap="square">
            <a:normAutofit/>
          </a:bodyPr>
          <a:lstStyle/>
          <a:p>
            <a:pPr/>
            <a:r>
              <a:rPr lang="en-US" dirty="0"/>
              <a:t>Click to edit Master title style</a:t>
            </a:r>
            <a:endParaRPr lang="en-US" dirty="0"/>
          </a:p>
        </p:txBody>
      </p:sp>
      <p:sp>
        <p:nvSpPr>
          <p:cNvPr id="3" name="Text Placeholder 2"/>
          <p:cNvSpPr>
            <a:spLocks noGrp="1"/>
          </p:cNvSpPr>
          <p:nvPr>
            <p:ph type="body" idx="1"/>
          </p:nvPr>
        </p:nvSpPr>
        <p:spPr bwMode="white">
          <a:xfrm>
            <a:off x="304800" y="1295400"/>
            <a:ext cx="8534400" cy="4495800"/>
          </a:xfrm>
          <a:prstGeom prst="rect">
            <a:avLst/>
          </a:prstGeom>
          <a:ln>
            <a:headEnd type="none"/>
            <a:tailEnd type="none"/>
          </a:ln>
        </p:spPr>
        <p:txBody>
          <a:bodyPr lIns="91440" tIns="45720" rIns="91440" bIns="45720" wrap="square">
            <a:normAutofit/>
          </a:bodyPr>
          <a:lstStyle/>
          <a:p>
            <a:pPr/>
            <a:endParaRPr lang="en-US" dirty="0"/>
          </a:p>
        </p:txBody>
      </p:sp>
      <p:sp>
        <p:nvSpPr>
          <p:cNvPr id="4" name="Slide Number Placeholder 3"/>
          <p:cNvSpPr>
            <a:spLocks noGrp="1"/>
          </p:cNvSpPr>
          <p:nvPr>
            <p:ph type="sldNum" sz="quarter" idx="4"/>
          </p:nvPr>
        </p:nvSpPr>
        <p:spPr bwMode="white">
          <a:xfrm>
            <a:off x="8172400" y="6428358"/>
            <a:ext cx="864096" cy="385018"/>
          </a:xfrm>
          <a:prstGeom prst="rect">
            <a:avLst/>
          </a:prstGeom>
          <a:ln>
            <a:headEnd type="none"/>
            <a:tailEnd type="none"/>
          </a:ln>
        </p:spPr>
        <p:txBody>
          <a:bodyPr lIns="91440" tIns="45720" rIns="91440" bIns="45720" anchor="ctr" wrap="square"/>
          <a:lstStyle>
            <a:lvl1pPr algn="r">
              <a:defRPr sz="1400" b="1" dirty="0">
                <a:solidFill>
                  <a:schemeClr val="tx1"/>
                </a:solidFill>
              </a:defRPr>
            </a:lvl1pPr>
          </a:lstStyle>
          <a:p>
            <a:pPr/>
            <a:fld id="{86178A0A-CF14-46D9-96E1-EA1C7D2FDEA7}" type="slidenum">
              <a:rPr lang="en-US" dirty="0">
                <a:solidFill>
                  <a:srgbClr val="000000"/>
                </a:solidFill>
              </a:rPr>
              <a:t>‹#›</a:t>
            </a:fld>
            <a:endParaRPr lang="en-US" dirty="0">
              <a:solidFill>
                <a:srgbClr val="000000"/>
              </a:solidFill>
            </a:endParaRPr>
          </a:p>
        </p:txBody>
      </p:sp>
      <p:pic>
        <p:nvPicPr>
          <p:cNvPr id="6" name="Picture 2" descr="C:\Users\Staff_Guest\Desktop\Final (1).png"/>
          <p:cNvPicPr>
            <a:picLocks noChangeAspect="1"/>
          </p:cNvPicPr>
          <p:nvPr/>
        </p:nvPicPr>
        <p:blipFill>
          <a:blip r:embed="rId10">
            <a:lum/>
          </a:blip>
          <a:srcRect/>
          <a:stretch>
            <a:fillRect/>
          </a:stretch>
        </p:blipFill>
        <p:spPr bwMode="auto">
          <a:xfrm>
            <a:off x="6948264" y="6294862"/>
            <a:ext cx="1656184" cy="590522"/>
          </a:xfrm>
          <a:prstGeom prst="rect">
            <a:avLst/>
          </a:prstGeom>
          <a:noFill/>
          <a:ln>
            <a:headEnd type="none"/>
            <a:tailEnd type="none"/>
          </a:ln>
        </p:spPr>
      </p:pic>
      <p:sp>
        <p:nvSpPr>
          <p:cNvPr id="7" name="SyncfusionLicense"/>
          <p:cNvSpPr txBox="1">
            <a:spLocks noChangeArrowheads="1"/>
          </p:cNvSpPr>
          <p:nvPr/>
        </p:nvSpPr>
        <p:spPr bwMode="white">
          <a:xfrm rot="19980000">
            <a:off x="1682750" y="3111500"/>
            <a:ext cx="5778500" cy="635000"/>
          </a:xfrm>
          <a:prstGeom prst="rect">
            <a:avLst/>
          </a:prstGeom>
          <a:ln>
            <a:headEnd type="none"/>
            <a:tailEnd type="none"/>
          </a:ln>
        </p:spPr>
        <p:txBody>
          <a:bodyPr anchor="ctr" wrap="square">
            <a:spAutoFit/>
          </a:bodyPr>
          <a:lstStyle/>
          <a:p>
            <a:pPr algn="ctr" defTabSz="914400">
              <a:defRPr sz="1800" dirty="0">
                <a:solidFill>
                  <a:srgbClr val="FF0000"/>
                </a:solidFill>
              </a:defRPr>
            </a:pPr>
            <a:r>
              <a:rPr/>
              <a:t>Created with a trial version of Syncfusion PowerPoint library</a:t>
            </a:r>
          </a:p>
        </p:txBody>
      </p:sp>
    </p:spTree>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1" r:id="rId7"/>
    <p:sldLayoutId id="2147483772" r:id="rId8"/>
  </p:sldLayoutIdLst>
  <p:timing>
    <p:tnLst>
      <p:par>
        <p:cTn dur="indefinite" id="1" nodeType="tmRoot" restart="never"/>
      </p:par>
    </p:tnLst>
  </p:timing>
  <p:hf hdr="0" ftr="0" dt="0"/>
  <p:txStyles>
    <p:titleStyle>
      <a:lvl1pPr rtl="0" algn="ctr" defTabSz="914400">
        <a:spcBef>
          <a:spcPct val="0"/>
        </a:spcBef>
        <a:buNone/>
        <a:defRPr sz="3600" b="1" kern="1200" dirty="0">
          <a:solidFill>
            <a:schemeClr val="tx1"/>
          </a:solidFill>
          <a:latin typeface="+mj-lt"/>
          <a:ea typeface="+mj-ea"/>
          <a:cs typeface="+mj-cs"/>
        </a:defRPr>
      </a:lvl1pPr>
      <a:lvl2pPr defTabSz="914400">
        <a:defRPr dirty="0">
          <a:solidFill>
            <a:schemeClr val="tx2"/>
          </a:solidFill>
        </a:defRPr>
      </a:lvl2pPr>
      <a:lvl3pPr defTabSz="914400">
        <a:defRPr dirty="0">
          <a:solidFill>
            <a:schemeClr val="tx2"/>
          </a:solidFill>
        </a:defRPr>
      </a:lvl3pPr>
      <a:lvl4pPr defTabSz="914400">
        <a:defRPr dirty="0">
          <a:solidFill>
            <a:schemeClr val="tx2"/>
          </a:solidFill>
        </a:defRPr>
      </a:lvl4pPr>
      <a:lvl5pPr defTabSz="914400">
        <a:defRPr dirty="0">
          <a:solidFill>
            <a:schemeClr val="tx2"/>
          </a:solidFill>
        </a:defRPr>
      </a:lvl5pPr>
      <a:lvl6pPr defTabSz="914400">
        <a:defRPr dirty="0">
          <a:solidFill>
            <a:schemeClr val="tx2"/>
          </a:solidFill>
        </a:defRPr>
      </a:lvl6pPr>
      <a:lvl7pPr defTabSz="914400">
        <a:defRPr dirty="0">
          <a:solidFill>
            <a:schemeClr val="tx2"/>
          </a:solidFill>
        </a:defRPr>
      </a:lvl7pPr>
      <a:lvl8pPr defTabSz="914400">
        <a:defRPr dirty="0">
          <a:solidFill>
            <a:schemeClr val="tx2"/>
          </a:solidFill>
        </a:defRPr>
      </a:lvl8pPr>
      <a:lvl9pPr defTabSz="914400">
        <a:defRPr dirty="0">
          <a:solidFill>
            <a:schemeClr val="tx2"/>
          </a:solidFill>
        </a:defRPr>
      </a:lvl9pPr>
    </p:titleStyle>
    <p:bodyStyle>
      <a:lvl1pPr marL="0" indent="0" rtl="0" algn="l" defTabSz="914400">
        <a:spcBef>
          <a:spcPct val="20000"/>
        </a:spcBef>
        <a:buClr>
          <a:schemeClr val="accent1"/>
        </a:buClr>
        <a:buSzPct val="100000"/>
        <a:buFont typeface="Symbol"/>
        <a:buNone/>
        <a:defRPr sz="2400" kern="1200" dirty="0">
          <a:solidFill>
            <a:schemeClr val="tx1"/>
          </a:solidFill>
          <a:latin typeface="+mn-lt"/>
          <a:ea typeface="+mn-ea"/>
          <a:cs typeface="+mn-cs"/>
        </a:defRPr>
      </a:lvl1pPr>
      <a:lvl2pPr marL="301943" indent="0" rtl="0" algn="l" defTabSz="914400">
        <a:spcBef>
          <a:spcPct val="20000"/>
        </a:spcBef>
        <a:buClr>
          <a:schemeClr val="accent1"/>
        </a:buClr>
        <a:buSzPct val="100000"/>
        <a:buFont typeface="Symbol"/>
        <a:buNone/>
        <a:defRPr sz="2200" kern="1200" dirty="0">
          <a:solidFill>
            <a:schemeClr val="tx2"/>
          </a:solidFill>
          <a:latin typeface="+mn-lt"/>
          <a:ea typeface="+mn-ea"/>
          <a:cs typeface="+mn-cs"/>
        </a:defRPr>
      </a:lvl2pPr>
      <a:lvl3pPr marL="627063" indent="0" rtl="0" algn="l" defTabSz="914400">
        <a:spcBef>
          <a:spcPct val="20000"/>
        </a:spcBef>
        <a:buClr>
          <a:schemeClr val="accent1"/>
        </a:buClr>
        <a:buSzPct val="100000"/>
        <a:buFont typeface="Symbol"/>
        <a:buNone/>
        <a:defRPr sz="2000" kern="1200" dirty="0">
          <a:solidFill>
            <a:schemeClr val="tx2"/>
          </a:solidFill>
          <a:latin typeface="+mn-lt"/>
          <a:ea typeface="+mn-ea"/>
          <a:cs typeface="+mn-cs"/>
        </a:defRPr>
      </a:lvl3pPr>
      <a:lvl4pPr marL="914400" indent="0" rtl="0" algn="l" defTabSz="914400">
        <a:spcBef>
          <a:spcPct val="20000"/>
        </a:spcBef>
        <a:buClr>
          <a:schemeClr val="accent1"/>
        </a:buClr>
        <a:buSzPct val="100000"/>
        <a:buFont typeface="Symbol"/>
        <a:buNone/>
        <a:defRPr sz="1800" kern="1200" dirty="0">
          <a:solidFill>
            <a:schemeClr val="tx2"/>
          </a:solidFill>
          <a:latin typeface="+mn-lt"/>
          <a:ea typeface="+mn-ea"/>
          <a:cs typeface="+mn-cs"/>
        </a:defRPr>
      </a:lvl4pPr>
      <a:lvl5pPr marL="1234440" indent="0" rtl="0" algn="l" defTabSz="914400">
        <a:spcBef>
          <a:spcPct val="20000"/>
        </a:spcBef>
        <a:buClr>
          <a:schemeClr val="accent1"/>
        </a:buClr>
        <a:buSzPct val="100000"/>
        <a:buFont typeface="Symbol"/>
        <a:buNone/>
        <a:defRPr sz="1600" kern="1200" dirty="0">
          <a:solidFill>
            <a:schemeClr val="tx2"/>
          </a:solidFill>
          <a:latin typeface="+mn-lt"/>
          <a:ea typeface="+mn-ea"/>
          <a:cs typeface="+mn-cs"/>
        </a:defRPr>
      </a:lvl5pPr>
      <a:lvl6pPr marL="178308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6pPr>
      <a:lvl7pPr marL="210312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7pPr>
      <a:lvl8pPr marL="242316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8pPr>
      <a:lvl9pPr marL="274320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9pPr>
    </p:bodyStyle>
    <p:otherStyle>
      <a:defPPr defTabSz="914400">
        <a:defRPr lang="en-US" dirty="0"/>
      </a:defPPr>
      <a:lvl1pPr marL="0" rtl="0" algn="l" defTabSz="914400">
        <a:defRPr sz="1800" kern="1200" dirty="0">
          <a:solidFill>
            <a:schemeClr val="tx1"/>
          </a:solidFill>
          <a:latin typeface="+mn-lt"/>
          <a:ea typeface="+mn-ea"/>
          <a:cs typeface="+mn-cs"/>
        </a:defRPr>
      </a:lvl1pPr>
      <a:lvl2pPr marL="457200" rtl="0" algn="l" defTabSz="914400">
        <a:defRPr sz="1800" kern="1200" dirty="0">
          <a:solidFill>
            <a:schemeClr val="tx1"/>
          </a:solidFill>
          <a:latin typeface="+mn-lt"/>
          <a:ea typeface="+mn-ea"/>
          <a:cs typeface="+mn-cs"/>
        </a:defRPr>
      </a:lvl2pPr>
      <a:lvl3pPr marL="914400" rtl="0" algn="l" defTabSz="914400">
        <a:defRPr sz="1800" kern="1200" dirty="0">
          <a:solidFill>
            <a:schemeClr val="tx1"/>
          </a:solidFill>
          <a:latin typeface="+mn-lt"/>
          <a:ea typeface="+mn-ea"/>
          <a:cs typeface="+mn-cs"/>
        </a:defRPr>
      </a:lvl3pPr>
      <a:lvl4pPr marL="1371600" rtl="0" algn="l" defTabSz="914400">
        <a:defRPr sz="1800" kern="1200" dirty="0">
          <a:solidFill>
            <a:schemeClr val="tx1"/>
          </a:solidFill>
          <a:latin typeface="+mn-lt"/>
          <a:ea typeface="+mn-ea"/>
          <a:cs typeface="+mn-cs"/>
        </a:defRPr>
      </a:lvl4pPr>
      <a:lvl5pPr marL="1828800" rtl="0" algn="l" defTabSz="914400">
        <a:defRPr sz="1800" kern="1200" dirty="0">
          <a:solidFill>
            <a:schemeClr val="tx1"/>
          </a:solidFill>
          <a:latin typeface="+mn-lt"/>
          <a:ea typeface="+mn-ea"/>
          <a:cs typeface="+mn-cs"/>
        </a:defRPr>
      </a:lvl5pPr>
      <a:lvl6pPr marL="2286000" rtl="0" algn="l" defTabSz="914400">
        <a:defRPr sz="1800" kern="1200" dirty="0">
          <a:solidFill>
            <a:schemeClr val="tx1"/>
          </a:solidFill>
          <a:latin typeface="+mn-lt"/>
          <a:ea typeface="+mn-ea"/>
          <a:cs typeface="+mn-cs"/>
        </a:defRPr>
      </a:lvl6pPr>
      <a:lvl7pPr marL="2743200" rtl="0" algn="l" defTabSz="914400">
        <a:defRPr sz="1800" kern="1200" dirty="0">
          <a:solidFill>
            <a:schemeClr val="tx1"/>
          </a:solidFill>
          <a:latin typeface="+mn-lt"/>
          <a:ea typeface="+mn-ea"/>
          <a:cs typeface="+mn-cs"/>
        </a:defRPr>
      </a:lvl7pPr>
      <a:lvl8pPr marL="3200400" rtl="0" algn="l" defTabSz="914400">
        <a:defRPr sz="1800" kern="1200" dirty="0">
          <a:solidFill>
            <a:schemeClr val="tx1"/>
          </a:solidFill>
          <a:latin typeface="+mn-lt"/>
          <a:ea typeface="+mn-ea"/>
          <a:cs typeface="+mn-cs"/>
        </a:defRPr>
      </a:lvl8pPr>
      <a:lvl9pPr marL="3657600" rtl="0" algn="l" defTabSz="914400">
        <a:defRPr sz="1800" kern="1200" dirty="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319088" y="276224"/>
            <a:ext cx="8534400" cy="804672"/>
          </a:xfrm>
          <a:prstGeom prst="rect">
            <a:avLst/>
          </a:prstGeom>
          <a:ln>
            <a:headEnd type="none"/>
            <a:tailEnd type="none"/>
          </a:ln>
        </p:spPr>
        <p:txBody>
          <a:bodyPr lIns="91440" tIns="45720" rIns="91440" bIns="45720" anchor="ctr" wrap="square">
            <a:normAutofit/>
          </a:bodyPr>
          <a:lstStyle/>
          <a:p>
            <a:pPr/>
            <a:r>
              <a:rPr lang="en-US" dirty="0"/>
              <a:t>Click to edit Master title style</a:t>
            </a:r>
            <a:endParaRPr lang="en-US" dirty="0"/>
          </a:p>
        </p:txBody>
      </p:sp>
      <p:sp>
        <p:nvSpPr>
          <p:cNvPr id="3" name="Text Placeholder 2"/>
          <p:cNvSpPr>
            <a:spLocks noGrp="1"/>
          </p:cNvSpPr>
          <p:nvPr>
            <p:ph type="body" idx="1"/>
          </p:nvPr>
        </p:nvSpPr>
        <p:spPr bwMode="white">
          <a:xfrm>
            <a:off x="304800" y="1295400"/>
            <a:ext cx="8534400" cy="4495800"/>
          </a:xfrm>
          <a:prstGeom prst="rect">
            <a:avLst/>
          </a:prstGeom>
          <a:ln>
            <a:headEnd type="none"/>
            <a:tailEnd type="none"/>
          </a:ln>
        </p:spPr>
        <p:txBody>
          <a:bodyPr lIns="91440" tIns="45720" rIns="91440" bIns="45720" wrap="square">
            <a:normAutofit/>
          </a:bodyPr>
          <a:lstStyle/>
          <a:p>
            <a:pPr/>
            <a:endParaRPr lang="en-US" dirty="0"/>
          </a:p>
        </p:txBody>
      </p:sp>
      <p:sp>
        <p:nvSpPr>
          <p:cNvPr id="4" name="Slide Number Placeholder 3"/>
          <p:cNvSpPr>
            <a:spLocks noGrp="1"/>
          </p:cNvSpPr>
          <p:nvPr>
            <p:ph type="sldNum" sz="quarter" idx="4"/>
          </p:nvPr>
        </p:nvSpPr>
        <p:spPr bwMode="white">
          <a:xfrm>
            <a:off x="8172400" y="6428358"/>
            <a:ext cx="864096" cy="385018"/>
          </a:xfrm>
          <a:prstGeom prst="rect">
            <a:avLst/>
          </a:prstGeom>
          <a:ln>
            <a:headEnd type="none"/>
            <a:tailEnd type="none"/>
          </a:ln>
        </p:spPr>
        <p:txBody>
          <a:bodyPr lIns="91440" tIns="45720" rIns="91440" bIns="45720" anchor="ctr" wrap="square"/>
          <a:lstStyle>
            <a:lvl1pPr algn="r">
              <a:defRPr sz="1400" b="1" dirty="0">
                <a:solidFill>
                  <a:schemeClr val="tx1"/>
                </a:solidFill>
              </a:defRPr>
            </a:lvl1pPr>
          </a:lstStyle>
          <a:p>
            <a:pPr/>
            <a:fld id="{86178A0A-CF14-46D9-96E1-EA1C7D2FDEA7}" type="slidenum">
              <a:rPr lang="en-US" dirty="0"/>
              <a:t>‹#›</a:t>
            </a:fld>
            <a:endParaRPr lang="en-US" dirty="0"/>
          </a:p>
        </p:txBody>
      </p:sp>
      <p:pic>
        <p:nvPicPr>
          <p:cNvPr id="6" name="Picture 2" descr="C:\Users\Staff_Guest\Desktop\Final (1).png"/>
          <p:cNvPicPr>
            <a:picLocks noChangeAspect="1"/>
          </p:cNvPicPr>
          <p:nvPr/>
        </p:nvPicPr>
        <p:blipFill>
          <a:blip r:embed="rId8">
            <a:lum/>
          </a:blip>
          <a:srcRect/>
          <a:stretch>
            <a:fillRect/>
          </a:stretch>
        </p:blipFill>
        <p:spPr bwMode="auto">
          <a:xfrm>
            <a:off x="6948264" y="6294862"/>
            <a:ext cx="1656184" cy="590522"/>
          </a:xfrm>
          <a:prstGeom prst="rect">
            <a:avLst/>
          </a:prstGeom>
          <a:noFill/>
          <a:ln>
            <a:headEnd type="none"/>
            <a:tailEnd type="none"/>
          </a:ln>
        </p:spPr>
      </p:pic>
    </p:spTree>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Lst>
  <p:timing>
    <p:tnLst>
      <p:par>
        <p:cTn dur="indefinite" id="1" nodeType="tmRoot" restart="never"/>
      </p:par>
    </p:tnLst>
  </p:timing>
  <p:hf hdr="0" ftr="0" dt="0"/>
  <p:txStyles>
    <p:titleStyle>
      <a:lvl1pPr rtl="0" algn="ctr" defTabSz="914400">
        <a:spcBef>
          <a:spcPct val="0"/>
        </a:spcBef>
        <a:buNone/>
        <a:defRPr sz="3600" b="1" kern="1200" dirty="0">
          <a:solidFill>
            <a:schemeClr val="tx1"/>
          </a:solidFill>
          <a:latin typeface="+mj-lt"/>
          <a:ea typeface="+mj-ea"/>
          <a:cs typeface="+mj-cs"/>
        </a:defRPr>
      </a:lvl1pPr>
      <a:lvl2pPr defTabSz="914400">
        <a:defRPr dirty="0">
          <a:solidFill>
            <a:schemeClr val="tx2"/>
          </a:solidFill>
        </a:defRPr>
      </a:lvl2pPr>
      <a:lvl3pPr defTabSz="914400">
        <a:defRPr dirty="0">
          <a:solidFill>
            <a:schemeClr val="tx2"/>
          </a:solidFill>
        </a:defRPr>
      </a:lvl3pPr>
      <a:lvl4pPr defTabSz="914400">
        <a:defRPr dirty="0">
          <a:solidFill>
            <a:schemeClr val="tx2"/>
          </a:solidFill>
        </a:defRPr>
      </a:lvl4pPr>
      <a:lvl5pPr defTabSz="914400">
        <a:defRPr dirty="0">
          <a:solidFill>
            <a:schemeClr val="tx2"/>
          </a:solidFill>
        </a:defRPr>
      </a:lvl5pPr>
      <a:lvl6pPr defTabSz="914400">
        <a:defRPr dirty="0">
          <a:solidFill>
            <a:schemeClr val="tx2"/>
          </a:solidFill>
        </a:defRPr>
      </a:lvl6pPr>
      <a:lvl7pPr defTabSz="914400">
        <a:defRPr dirty="0">
          <a:solidFill>
            <a:schemeClr val="tx2"/>
          </a:solidFill>
        </a:defRPr>
      </a:lvl7pPr>
      <a:lvl8pPr defTabSz="914400">
        <a:defRPr dirty="0">
          <a:solidFill>
            <a:schemeClr val="tx2"/>
          </a:solidFill>
        </a:defRPr>
      </a:lvl8pPr>
      <a:lvl9pPr defTabSz="914400">
        <a:defRPr dirty="0">
          <a:solidFill>
            <a:schemeClr val="tx2"/>
          </a:solidFill>
        </a:defRPr>
      </a:lvl9pPr>
    </p:titleStyle>
    <p:bodyStyle>
      <a:lvl1pPr marL="0" indent="0" rtl="0" algn="l" defTabSz="914400">
        <a:spcBef>
          <a:spcPct val="20000"/>
        </a:spcBef>
        <a:buClr>
          <a:schemeClr val="accent1"/>
        </a:buClr>
        <a:buSzPct val="100000"/>
        <a:buFont typeface="Symbol"/>
        <a:buNone/>
        <a:defRPr sz="2400" kern="1200" dirty="0">
          <a:solidFill>
            <a:schemeClr val="tx1"/>
          </a:solidFill>
          <a:latin typeface="+mn-lt"/>
          <a:ea typeface="+mn-ea"/>
          <a:cs typeface="+mn-cs"/>
        </a:defRPr>
      </a:lvl1pPr>
      <a:lvl2pPr marL="301943" indent="0" rtl="0" algn="l" defTabSz="914400">
        <a:spcBef>
          <a:spcPct val="20000"/>
        </a:spcBef>
        <a:buClr>
          <a:schemeClr val="accent1"/>
        </a:buClr>
        <a:buSzPct val="100000"/>
        <a:buFont typeface="Symbol"/>
        <a:buNone/>
        <a:defRPr sz="2200" kern="1200" dirty="0">
          <a:solidFill>
            <a:schemeClr val="tx2"/>
          </a:solidFill>
          <a:latin typeface="+mn-lt"/>
          <a:ea typeface="+mn-ea"/>
          <a:cs typeface="+mn-cs"/>
        </a:defRPr>
      </a:lvl2pPr>
      <a:lvl3pPr marL="627063" indent="0" rtl="0" algn="l" defTabSz="914400">
        <a:spcBef>
          <a:spcPct val="20000"/>
        </a:spcBef>
        <a:buClr>
          <a:schemeClr val="accent1"/>
        </a:buClr>
        <a:buSzPct val="100000"/>
        <a:buFont typeface="Symbol"/>
        <a:buNone/>
        <a:defRPr sz="2000" kern="1200" dirty="0">
          <a:solidFill>
            <a:schemeClr val="tx2"/>
          </a:solidFill>
          <a:latin typeface="+mn-lt"/>
          <a:ea typeface="+mn-ea"/>
          <a:cs typeface="+mn-cs"/>
        </a:defRPr>
      </a:lvl3pPr>
      <a:lvl4pPr marL="914400" indent="0" rtl="0" algn="l" defTabSz="914400">
        <a:spcBef>
          <a:spcPct val="20000"/>
        </a:spcBef>
        <a:buClr>
          <a:schemeClr val="accent1"/>
        </a:buClr>
        <a:buSzPct val="100000"/>
        <a:buFont typeface="Symbol"/>
        <a:buNone/>
        <a:defRPr sz="1800" kern="1200" dirty="0">
          <a:solidFill>
            <a:schemeClr val="tx2"/>
          </a:solidFill>
          <a:latin typeface="+mn-lt"/>
          <a:ea typeface="+mn-ea"/>
          <a:cs typeface="+mn-cs"/>
        </a:defRPr>
      </a:lvl4pPr>
      <a:lvl5pPr marL="1234440" indent="0" rtl="0" algn="l" defTabSz="914400">
        <a:spcBef>
          <a:spcPct val="20000"/>
        </a:spcBef>
        <a:buClr>
          <a:schemeClr val="accent1"/>
        </a:buClr>
        <a:buSzPct val="100000"/>
        <a:buFont typeface="Symbol"/>
        <a:buNone/>
        <a:defRPr sz="1600" kern="1200" dirty="0">
          <a:solidFill>
            <a:schemeClr val="tx2"/>
          </a:solidFill>
          <a:latin typeface="+mn-lt"/>
          <a:ea typeface="+mn-ea"/>
          <a:cs typeface="+mn-cs"/>
        </a:defRPr>
      </a:lvl5pPr>
      <a:lvl6pPr marL="178308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6pPr>
      <a:lvl7pPr marL="210312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7pPr>
      <a:lvl8pPr marL="242316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8pPr>
      <a:lvl9pPr marL="274320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9pPr>
    </p:bodyStyle>
    <p:otherStyle>
      <a:defPPr defTabSz="914400">
        <a:defRPr lang="en-US" dirty="0"/>
      </a:defPPr>
      <a:lvl1pPr marL="0" rtl="0" algn="l" defTabSz="914400">
        <a:defRPr sz="1800" kern="1200" dirty="0">
          <a:solidFill>
            <a:schemeClr val="tx1"/>
          </a:solidFill>
          <a:latin typeface="+mn-lt"/>
          <a:ea typeface="+mn-ea"/>
          <a:cs typeface="+mn-cs"/>
        </a:defRPr>
      </a:lvl1pPr>
      <a:lvl2pPr marL="457200" rtl="0" algn="l" defTabSz="914400">
        <a:defRPr sz="1800" kern="1200" dirty="0">
          <a:solidFill>
            <a:schemeClr val="tx1"/>
          </a:solidFill>
          <a:latin typeface="+mn-lt"/>
          <a:ea typeface="+mn-ea"/>
          <a:cs typeface="+mn-cs"/>
        </a:defRPr>
      </a:lvl2pPr>
      <a:lvl3pPr marL="914400" rtl="0" algn="l" defTabSz="914400">
        <a:defRPr sz="1800" kern="1200" dirty="0">
          <a:solidFill>
            <a:schemeClr val="tx1"/>
          </a:solidFill>
          <a:latin typeface="+mn-lt"/>
          <a:ea typeface="+mn-ea"/>
          <a:cs typeface="+mn-cs"/>
        </a:defRPr>
      </a:lvl3pPr>
      <a:lvl4pPr marL="1371600" rtl="0" algn="l" defTabSz="914400">
        <a:defRPr sz="1800" kern="1200" dirty="0">
          <a:solidFill>
            <a:schemeClr val="tx1"/>
          </a:solidFill>
          <a:latin typeface="+mn-lt"/>
          <a:ea typeface="+mn-ea"/>
          <a:cs typeface="+mn-cs"/>
        </a:defRPr>
      </a:lvl4pPr>
      <a:lvl5pPr marL="1828800" rtl="0" algn="l" defTabSz="914400">
        <a:defRPr sz="1800" kern="1200" dirty="0">
          <a:solidFill>
            <a:schemeClr val="tx1"/>
          </a:solidFill>
          <a:latin typeface="+mn-lt"/>
          <a:ea typeface="+mn-ea"/>
          <a:cs typeface="+mn-cs"/>
        </a:defRPr>
      </a:lvl5pPr>
      <a:lvl6pPr marL="2286000" rtl="0" algn="l" defTabSz="914400">
        <a:defRPr sz="1800" kern="1200" dirty="0">
          <a:solidFill>
            <a:schemeClr val="tx1"/>
          </a:solidFill>
          <a:latin typeface="+mn-lt"/>
          <a:ea typeface="+mn-ea"/>
          <a:cs typeface="+mn-cs"/>
        </a:defRPr>
      </a:lvl6pPr>
      <a:lvl7pPr marL="2743200" rtl="0" algn="l" defTabSz="914400">
        <a:defRPr sz="1800" kern="1200" dirty="0">
          <a:solidFill>
            <a:schemeClr val="tx1"/>
          </a:solidFill>
          <a:latin typeface="+mn-lt"/>
          <a:ea typeface="+mn-ea"/>
          <a:cs typeface="+mn-cs"/>
        </a:defRPr>
      </a:lvl7pPr>
      <a:lvl8pPr marL="3200400" rtl="0" algn="l" defTabSz="914400">
        <a:defRPr sz="1800" kern="1200" dirty="0">
          <a:solidFill>
            <a:schemeClr val="tx1"/>
          </a:solidFill>
          <a:latin typeface="+mn-lt"/>
          <a:ea typeface="+mn-ea"/>
          <a:cs typeface="+mn-cs"/>
        </a:defRPr>
      </a:lvl8pPr>
      <a:lvl9pPr marL="3657600" rtl="0" algn="l" defTabSz="914400">
        <a:defRPr sz="1800" kern="1200" dirty="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319088" y="276224"/>
            <a:ext cx="8534400" cy="804672"/>
          </a:xfrm>
          <a:prstGeom prst="rect">
            <a:avLst/>
          </a:prstGeom>
          <a:ln>
            <a:headEnd type="none"/>
            <a:tailEnd type="none"/>
          </a:ln>
        </p:spPr>
        <p:txBody>
          <a:bodyPr lIns="91440" tIns="45720" rIns="91440" bIns="45720" anchor="ctr" wrap="square">
            <a:normAutofit/>
          </a:bodyPr>
          <a:lstStyle/>
          <a:p>
            <a:pPr/>
            <a:r>
              <a:rPr lang="en-US" dirty="0"/>
              <a:t>Click to edit Master title style</a:t>
            </a:r>
            <a:endParaRPr lang="en-US" dirty="0"/>
          </a:p>
        </p:txBody>
      </p:sp>
      <p:sp>
        <p:nvSpPr>
          <p:cNvPr id="3" name="Text Placeholder 2"/>
          <p:cNvSpPr>
            <a:spLocks noGrp="1"/>
          </p:cNvSpPr>
          <p:nvPr>
            <p:ph type="body" idx="1"/>
          </p:nvPr>
        </p:nvSpPr>
        <p:spPr bwMode="white">
          <a:xfrm>
            <a:off x="304800" y="1295400"/>
            <a:ext cx="8534400" cy="4495800"/>
          </a:xfrm>
          <a:prstGeom prst="rect">
            <a:avLst/>
          </a:prstGeom>
          <a:ln>
            <a:headEnd type="none"/>
            <a:tailEnd type="none"/>
          </a:ln>
        </p:spPr>
        <p:txBody>
          <a:bodyPr lIns="91440" tIns="45720" rIns="91440" bIns="45720" wrap="square">
            <a:normAutofit/>
          </a:bodyPr>
          <a:lstStyle/>
          <a:p>
            <a:pPr/>
            <a:endParaRPr lang="en-US" dirty="0"/>
          </a:p>
        </p:txBody>
      </p:sp>
      <p:sp>
        <p:nvSpPr>
          <p:cNvPr id="4" name="Slide Number Placeholder 3"/>
          <p:cNvSpPr>
            <a:spLocks noGrp="1"/>
          </p:cNvSpPr>
          <p:nvPr>
            <p:ph type="sldNum" sz="quarter" idx="4"/>
          </p:nvPr>
        </p:nvSpPr>
        <p:spPr bwMode="white">
          <a:xfrm>
            <a:off x="8172400" y="6428358"/>
            <a:ext cx="864096" cy="385018"/>
          </a:xfrm>
          <a:prstGeom prst="rect">
            <a:avLst/>
          </a:prstGeom>
          <a:ln>
            <a:headEnd type="none"/>
            <a:tailEnd type="none"/>
          </a:ln>
        </p:spPr>
        <p:txBody>
          <a:bodyPr lIns="91440" tIns="45720" rIns="91440" bIns="45720" anchor="ctr" wrap="square"/>
          <a:lstStyle>
            <a:lvl1pPr algn="r">
              <a:defRPr sz="1400" b="1" dirty="0">
                <a:solidFill>
                  <a:schemeClr val="tx1"/>
                </a:solidFill>
                <a:latin typeface="Arial"/>
              </a:defRPr>
            </a:lvl1pPr>
          </a:lstStyle>
          <a:p>
            <a:pPr/>
            <a:fld id="{86178A0A-CF14-46D9-96E1-EA1C7D2FDEA7}" type="slidenum">
              <a:rPr lang="en-US" dirty="0"/>
              <a:t>‹#›</a:t>
            </a:fld>
            <a:endParaRPr lang="en-US" dirty="0"/>
          </a:p>
        </p:txBody>
      </p:sp>
      <p:pic>
        <p:nvPicPr>
          <p:cNvPr id="6" name="Picture 2" descr="C:\Users\Staff_Guest\Desktop\Final (1).png"/>
          <p:cNvPicPr>
            <a:picLocks noChangeAspect="1"/>
          </p:cNvPicPr>
          <p:nvPr/>
        </p:nvPicPr>
        <p:blipFill>
          <a:blip r:embed="rId8">
            <a:lum/>
          </a:blip>
          <a:srcRect/>
          <a:stretch>
            <a:fillRect/>
          </a:stretch>
        </p:blipFill>
        <p:spPr bwMode="auto">
          <a:xfrm>
            <a:off x="6948264" y="6294862"/>
            <a:ext cx="1656184" cy="590522"/>
          </a:xfrm>
          <a:prstGeom prst="rect">
            <a:avLst/>
          </a:prstGeom>
          <a:noFill/>
          <a:ln>
            <a:headEnd type="none"/>
            <a:tailEnd type="none"/>
          </a:ln>
        </p:spPr>
      </p:pic>
    </p:spTree>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Lst>
  <p:timing>
    <p:tnLst>
      <p:par>
        <p:cTn dur="indefinite" id="1" nodeType="tmRoot" restart="never"/>
      </p:par>
    </p:tnLst>
  </p:timing>
  <p:hf hdr="0" ftr="0" dt="0"/>
  <p:txStyles>
    <p:titleStyle>
      <a:lvl1pPr rtl="0" algn="ctr" defTabSz="914400">
        <a:spcBef>
          <a:spcPct val="0"/>
        </a:spcBef>
        <a:buNone/>
        <a:defRPr sz="3600" b="1" kern="1200" dirty="0">
          <a:solidFill>
            <a:schemeClr val="tx1"/>
          </a:solidFill>
          <a:latin typeface="Arial"/>
          <a:ea typeface="+mj-ea"/>
          <a:cs typeface="+mj-cs"/>
        </a:defRPr>
      </a:lvl1pPr>
      <a:lvl2pPr defTabSz="914400">
        <a:defRPr dirty="0">
          <a:solidFill>
            <a:schemeClr val="tx2"/>
          </a:solidFill>
        </a:defRPr>
      </a:lvl2pPr>
      <a:lvl3pPr defTabSz="914400">
        <a:defRPr dirty="0">
          <a:solidFill>
            <a:schemeClr val="tx2"/>
          </a:solidFill>
        </a:defRPr>
      </a:lvl3pPr>
      <a:lvl4pPr defTabSz="914400">
        <a:defRPr dirty="0">
          <a:solidFill>
            <a:schemeClr val="tx2"/>
          </a:solidFill>
        </a:defRPr>
      </a:lvl4pPr>
      <a:lvl5pPr defTabSz="914400">
        <a:defRPr dirty="0">
          <a:solidFill>
            <a:schemeClr val="tx2"/>
          </a:solidFill>
        </a:defRPr>
      </a:lvl5pPr>
      <a:lvl6pPr defTabSz="914400">
        <a:defRPr dirty="0">
          <a:solidFill>
            <a:schemeClr val="tx2"/>
          </a:solidFill>
        </a:defRPr>
      </a:lvl6pPr>
      <a:lvl7pPr defTabSz="914400">
        <a:defRPr dirty="0">
          <a:solidFill>
            <a:schemeClr val="tx2"/>
          </a:solidFill>
        </a:defRPr>
      </a:lvl7pPr>
      <a:lvl8pPr defTabSz="914400">
        <a:defRPr dirty="0">
          <a:solidFill>
            <a:schemeClr val="tx2"/>
          </a:solidFill>
        </a:defRPr>
      </a:lvl8pPr>
      <a:lvl9pPr defTabSz="914400">
        <a:defRPr dirty="0">
          <a:solidFill>
            <a:schemeClr val="tx2"/>
          </a:solidFill>
        </a:defRPr>
      </a:lvl9pPr>
    </p:titleStyle>
    <p:bodyStyle>
      <a:lvl1pPr marL="0" indent="0" rtl="0" algn="l" defTabSz="914400">
        <a:spcBef>
          <a:spcPct val="20000"/>
        </a:spcBef>
        <a:buClr>
          <a:schemeClr val="accent1"/>
        </a:buClr>
        <a:buSzPct val="100000"/>
        <a:buFont typeface="Symbol"/>
        <a:buNone/>
        <a:defRPr sz="2400" kern="1200" dirty="0">
          <a:solidFill>
            <a:schemeClr val="tx1"/>
          </a:solidFill>
          <a:latin typeface="Arial"/>
          <a:ea typeface="+mn-ea"/>
          <a:cs typeface="+mn-cs"/>
        </a:defRPr>
      </a:lvl1pPr>
      <a:lvl2pPr marL="301943" indent="0" rtl="0" algn="l" defTabSz="914400">
        <a:spcBef>
          <a:spcPct val="20000"/>
        </a:spcBef>
        <a:buClr>
          <a:schemeClr val="accent1"/>
        </a:buClr>
        <a:buSzPct val="100000"/>
        <a:buFont typeface="Symbol"/>
        <a:buNone/>
        <a:defRPr sz="2200" kern="1200" dirty="0">
          <a:solidFill>
            <a:schemeClr val="tx2"/>
          </a:solidFill>
          <a:latin typeface="+mn-lt"/>
          <a:ea typeface="+mn-ea"/>
          <a:cs typeface="+mn-cs"/>
        </a:defRPr>
      </a:lvl2pPr>
      <a:lvl3pPr marL="627063" indent="0" rtl="0" algn="l" defTabSz="914400">
        <a:spcBef>
          <a:spcPct val="20000"/>
        </a:spcBef>
        <a:buClr>
          <a:schemeClr val="accent1"/>
        </a:buClr>
        <a:buSzPct val="100000"/>
        <a:buFont typeface="Symbol"/>
        <a:buNone/>
        <a:defRPr sz="2000" kern="1200" dirty="0">
          <a:solidFill>
            <a:schemeClr val="tx2"/>
          </a:solidFill>
          <a:latin typeface="+mn-lt"/>
          <a:ea typeface="+mn-ea"/>
          <a:cs typeface="+mn-cs"/>
        </a:defRPr>
      </a:lvl3pPr>
      <a:lvl4pPr marL="914400" indent="0" rtl="0" algn="l" defTabSz="914400">
        <a:spcBef>
          <a:spcPct val="20000"/>
        </a:spcBef>
        <a:buClr>
          <a:schemeClr val="accent1"/>
        </a:buClr>
        <a:buSzPct val="100000"/>
        <a:buFont typeface="Symbol"/>
        <a:buNone/>
        <a:defRPr sz="1800" kern="1200" dirty="0">
          <a:solidFill>
            <a:schemeClr val="tx2"/>
          </a:solidFill>
          <a:latin typeface="+mn-lt"/>
          <a:ea typeface="+mn-ea"/>
          <a:cs typeface="+mn-cs"/>
        </a:defRPr>
      </a:lvl4pPr>
      <a:lvl5pPr marL="1234440" indent="0" rtl="0" algn="l" defTabSz="914400">
        <a:spcBef>
          <a:spcPct val="20000"/>
        </a:spcBef>
        <a:buClr>
          <a:schemeClr val="accent1"/>
        </a:buClr>
        <a:buSzPct val="100000"/>
        <a:buFont typeface="Symbol"/>
        <a:buNone/>
        <a:defRPr sz="1600" kern="1200" dirty="0">
          <a:solidFill>
            <a:schemeClr val="tx2"/>
          </a:solidFill>
          <a:latin typeface="+mn-lt"/>
          <a:ea typeface="+mn-ea"/>
          <a:cs typeface="+mn-cs"/>
        </a:defRPr>
      </a:lvl5pPr>
      <a:lvl6pPr marL="178308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6pPr>
      <a:lvl7pPr marL="210312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7pPr>
      <a:lvl8pPr marL="242316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8pPr>
      <a:lvl9pPr marL="274320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9pPr>
    </p:bodyStyle>
    <p:otherStyle>
      <a:defPPr defTabSz="914400">
        <a:defRPr lang="en-US" dirty="0"/>
      </a:defPPr>
      <a:lvl1pPr marL="0" rtl="0" algn="l" defTabSz="914400">
        <a:defRPr sz="1800" kern="1200" dirty="0">
          <a:solidFill>
            <a:schemeClr val="tx1"/>
          </a:solidFill>
          <a:latin typeface="+mn-lt"/>
          <a:ea typeface="+mn-ea"/>
          <a:cs typeface="+mn-cs"/>
        </a:defRPr>
      </a:lvl1pPr>
      <a:lvl2pPr marL="457200" rtl="0" algn="l" defTabSz="914400">
        <a:defRPr sz="1800" kern="1200" dirty="0">
          <a:solidFill>
            <a:schemeClr val="tx1"/>
          </a:solidFill>
          <a:latin typeface="+mn-lt"/>
          <a:ea typeface="+mn-ea"/>
          <a:cs typeface="+mn-cs"/>
        </a:defRPr>
      </a:lvl2pPr>
      <a:lvl3pPr marL="914400" rtl="0" algn="l" defTabSz="914400">
        <a:defRPr sz="1800" kern="1200" dirty="0">
          <a:solidFill>
            <a:schemeClr val="tx1"/>
          </a:solidFill>
          <a:latin typeface="+mn-lt"/>
          <a:ea typeface="+mn-ea"/>
          <a:cs typeface="+mn-cs"/>
        </a:defRPr>
      </a:lvl3pPr>
      <a:lvl4pPr marL="1371600" rtl="0" algn="l" defTabSz="914400">
        <a:defRPr sz="1800" kern="1200" dirty="0">
          <a:solidFill>
            <a:schemeClr val="tx1"/>
          </a:solidFill>
          <a:latin typeface="+mn-lt"/>
          <a:ea typeface="+mn-ea"/>
          <a:cs typeface="+mn-cs"/>
        </a:defRPr>
      </a:lvl4pPr>
      <a:lvl5pPr marL="1828800" rtl="0" algn="l" defTabSz="914400">
        <a:defRPr sz="1800" kern="1200" dirty="0">
          <a:solidFill>
            <a:schemeClr val="tx1"/>
          </a:solidFill>
          <a:latin typeface="+mn-lt"/>
          <a:ea typeface="+mn-ea"/>
          <a:cs typeface="+mn-cs"/>
        </a:defRPr>
      </a:lvl5pPr>
      <a:lvl6pPr marL="2286000" rtl="0" algn="l" defTabSz="914400">
        <a:defRPr sz="1800" kern="1200" dirty="0">
          <a:solidFill>
            <a:schemeClr val="tx1"/>
          </a:solidFill>
          <a:latin typeface="+mn-lt"/>
          <a:ea typeface="+mn-ea"/>
          <a:cs typeface="+mn-cs"/>
        </a:defRPr>
      </a:lvl6pPr>
      <a:lvl7pPr marL="2743200" rtl="0" algn="l" defTabSz="914400">
        <a:defRPr sz="1800" kern="1200" dirty="0">
          <a:solidFill>
            <a:schemeClr val="tx1"/>
          </a:solidFill>
          <a:latin typeface="+mn-lt"/>
          <a:ea typeface="+mn-ea"/>
          <a:cs typeface="+mn-cs"/>
        </a:defRPr>
      </a:lvl7pPr>
      <a:lvl8pPr marL="3200400" rtl="0" algn="l" defTabSz="914400">
        <a:defRPr sz="1800" kern="1200" dirty="0">
          <a:solidFill>
            <a:schemeClr val="tx1"/>
          </a:solidFill>
          <a:latin typeface="+mn-lt"/>
          <a:ea typeface="+mn-ea"/>
          <a:cs typeface="+mn-cs"/>
        </a:defRPr>
      </a:lvl8pPr>
      <a:lvl9pPr marL="3657600" rtl="0" algn="l" defTabSz="914400">
        <a:defRPr sz="1800" kern="1200" dirty="0">
          <a:solidFill>
            <a:schemeClr val="tx1"/>
          </a:solidFill>
          <a:latin typeface="+mn-lt"/>
          <a:ea typeface="+mn-ea"/>
          <a:cs typeface="+mn-cs"/>
        </a:defRPr>
      </a:lvl9pPr>
    </p:otherStyle>
  </p:txStyles>
</p:sldMaster>
</file>

<file path=ppt/slides/_rels/slide1.xml.rels>&#65279;<?xml version="1.0" encoding="utf-8" standalone="yes"?><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hyperlink" Target="https://www.syncfusion.com/account/claim-license-key?pl=ZmlsZWZvcm1hdHM=&amp;vs=MjEuMi41" TargetMode="External" /></Relationships>
</file>

<file path=ppt/slides/_rels/slide10.xml.rels>&#65279;<?xml version="1.0" encoding="utf-8" standalone="yes"?><Relationships xmlns="http://schemas.openxmlformats.org/package/2006/relationships"><Relationship Id="rId4" Type="http://schemas.openxmlformats.org/officeDocument/2006/relationships/image" Target="../media/image17.png" /><Relationship Id="rId5" Type="http://schemas.openxmlformats.org/officeDocument/2006/relationships/image" Target="../media/image18.png" /><Relationship Id="rId1" Type="http://schemas.openxmlformats.org/officeDocument/2006/relationships/slideLayout" Target="../slideLayouts/slideLayout7.xml" /><Relationship Id="rId2" Type="http://schemas.openxmlformats.org/officeDocument/2006/relationships/image" Target="../media/image15.png" /><Relationship Id="rId3" Type="http://schemas.openxmlformats.org/officeDocument/2006/relationships/image" Target="../media/image16.png" /></Relationships>
</file>

<file path=ppt/slides/_rels/slide11.xml.rels>&#65279;<?xml version="1.0" encoding="utf-8" standalone="yes"?><Relationships xmlns="http://schemas.openxmlformats.org/package/2006/relationships"><Relationship Id="rId1" Type="http://schemas.openxmlformats.org/officeDocument/2006/relationships/slideLayout" Target="../slideLayouts/slideLayout2.xml" /></Relationships>
</file>

<file path=ppt/slides/_rels/slide12.xml.rels>&#65279;<?xml version="1.0" encoding="utf-8" standalone="yes"?><Relationships xmlns="http://schemas.openxmlformats.org/package/2006/relationships"><Relationship Id="rId2" Type="http://schemas.openxmlformats.org/officeDocument/2006/relationships/image" Target="../media/image19.png" /><Relationship Id="rId1" Type="http://schemas.openxmlformats.org/officeDocument/2006/relationships/slideLayout" Target="../slideLayouts/slideLayout7.xml" /></Relationships>
</file>

<file path=ppt/slides/_rels/slide13.xml.rels>&#65279;<?xml version="1.0" encoding="utf-8" standalone="yes"?><Relationships xmlns="http://schemas.openxmlformats.org/package/2006/relationships"><Relationship Id="rId3" Type="http://schemas.openxmlformats.org/officeDocument/2006/relationships/image" Target="../media/image21.png" /><Relationship Id="rId4" Type="http://schemas.openxmlformats.org/officeDocument/2006/relationships/image" Target="../media/image22.png" /><Relationship Id="rId1" Type="http://schemas.openxmlformats.org/officeDocument/2006/relationships/slideLayout" Target="../slideLayouts/slideLayout7.xml" /><Relationship Id="rId2" Type="http://schemas.openxmlformats.org/officeDocument/2006/relationships/image" Target="../media/image20.emf" /></Relationships>
</file>

<file path=ppt/slides/_rels/slide14.xml.rels>&#65279;<?xml version="1.0" encoding="utf-8" standalone="yes"?><Relationships xmlns="http://schemas.openxmlformats.org/package/2006/relationships"><Relationship Id="rId2" Type="http://schemas.openxmlformats.org/officeDocument/2006/relationships/image" Target="../media/image23.png" /><Relationship Id="rId3" Type="http://schemas.openxmlformats.org/officeDocument/2006/relationships/image" Target="../media/image24.gif" /><Relationship Id="rId1" Type="http://schemas.openxmlformats.org/officeDocument/2006/relationships/slideLayout" Target="../slideLayouts/slideLayout2.xml" /></Relationships>
</file>

<file path=ppt/slides/_rels/slide15.xml.rels>&#65279;<?xml version="1.0" encoding="utf-8" standalone="yes"?><Relationships xmlns="http://schemas.openxmlformats.org/package/2006/relationships"><Relationship Id="rId3" Type="http://schemas.openxmlformats.org/officeDocument/2006/relationships/image" Target="../media/image26.jpeg" /><Relationship Id="rId4" Type="http://schemas.openxmlformats.org/officeDocument/2006/relationships/image" Target="../media/image27.jpeg" /><Relationship Id="rId1" Type="http://schemas.openxmlformats.org/officeDocument/2006/relationships/slideLayout" Target="../slideLayouts/slideLayout9.xml" /><Relationship Id="rId2" Type="http://schemas.openxmlformats.org/officeDocument/2006/relationships/image" Target="../media/image25.png" /></Relationships>
</file>

<file path=ppt/slides/_rels/slide16.xml.rels>&#65279;<?xml version="1.0" encoding="utf-8" standalone="yes"?><Relationships xmlns="http://schemas.openxmlformats.org/package/2006/relationships"><Relationship Id="rId2" Type="http://schemas.openxmlformats.org/officeDocument/2006/relationships/image" Target="../media/image28.png" /><Relationship Id="rId1" Type="http://schemas.openxmlformats.org/officeDocument/2006/relationships/slideLayout" Target="../slideLayouts/slideLayout8.xml" /></Relationships>
</file>

<file path=ppt/slides/_rels/slide17.xml.rels>&#65279;<?xml version="1.0" encoding="utf-8" standalone="yes"?><Relationships xmlns="http://schemas.openxmlformats.org/package/2006/relationships"><Relationship Id="rId4" Type="http://schemas.openxmlformats.org/officeDocument/2006/relationships/image" Target="../media/image30.png" /><Relationship Id="rId9" Type="http://schemas.openxmlformats.org/officeDocument/2006/relationships/image" Target="../media/image35.png" /><Relationship Id="rId5" Type="http://schemas.openxmlformats.org/officeDocument/2006/relationships/image" Target="../media/image31.png" /><Relationship Id="rId2" Type="http://schemas.openxmlformats.org/officeDocument/2006/relationships/notesSlide" Target="../notesSlides/notesSlide2.xml" /><Relationship Id="rId1" Type="http://schemas.openxmlformats.org/officeDocument/2006/relationships/slideLayout" Target="../slideLayouts/slideLayout9.xml" /><Relationship Id="rId6" Type="http://schemas.openxmlformats.org/officeDocument/2006/relationships/image" Target="../media/image32.png" /><Relationship Id="rId7" Type="http://schemas.openxmlformats.org/officeDocument/2006/relationships/image" Target="../media/image33.jpeg" /><Relationship Id="rId8" Type="http://schemas.openxmlformats.org/officeDocument/2006/relationships/image" Target="../media/image34.jfif" /><Relationship Id="rId3" Type="http://schemas.openxmlformats.org/officeDocument/2006/relationships/image" Target="../media/image29.png" /></Relationships>
</file>

<file path=ppt/slides/_rels/slide18.xml.rels>&#65279;<?xml version="1.0" encoding="utf-8" standalone="yes"?><Relationships xmlns="http://schemas.openxmlformats.org/package/2006/relationships"><Relationship Id="rId1" Type="http://schemas.openxmlformats.org/officeDocument/2006/relationships/slideLayout" Target="../slideLayouts/slideLayout9.xml" /></Relationships>
</file>

<file path=ppt/slides/_rels/slide19.xml.rels>&#65279;<?xml version="1.0" encoding="utf-8" standalone="yes"?><Relationships xmlns="http://schemas.openxmlformats.org/package/2006/relationships"><Relationship Id="rId1" Type="http://schemas.openxmlformats.org/officeDocument/2006/relationships/slideLayout" Target="../slideLayouts/slideLayout4.xml" /></Relationships>
</file>

<file path=ppt/slides/_rels/slide2.xml.rels>&#65279;<?xml version="1.0" encoding="utf-8" standalone="yes"?><Relationships xmlns="http://schemas.openxmlformats.org/package/2006/relationships"><Relationship Id="rId3" Type="http://schemas.openxmlformats.org/officeDocument/2006/relationships/image" Target="../media/image5.png" /><Relationship Id="rId4" Type="http://schemas.openxmlformats.org/officeDocument/2006/relationships/image" Target="../media/image6.png" /><Relationship Id="rId1" Type="http://schemas.openxmlformats.org/officeDocument/2006/relationships/slideLayout" Target="../slideLayouts/slideLayout2.xml" /><Relationship Id="rId2" Type="http://schemas.openxmlformats.org/officeDocument/2006/relationships/image" Target="../media/image4.png" /></Relationships>
</file>

<file path=ppt/slides/_rels/slide20.xml.rels>&#65279;<?xml version="1.0" encoding="utf-8" standalone="yes"?><Relationships xmlns="http://schemas.openxmlformats.org/package/2006/relationships"><Relationship Id="rId1" Type="http://schemas.openxmlformats.org/officeDocument/2006/relationships/slideLayout" Target="../slideLayouts/slideLayout9.xml" /></Relationships>
</file>

<file path=ppt/slides/_rels/slide21.xml.rels>&#65279;<?xml version="1.0" encoding="utf-8" standalone="yes"?><Relationships xmlns="http://schemas.openxmlformats.org/package/2006/relationships"><Relationship Id="rId4" Type="http://schemas.openxmlformats.org/officeDocument/2006/relationships/image" Target="../media/image37.png" /><Relationship Id="rId2" Type="http://schemas.openxmlformats.org/officeDocument/2006/relationships/notesSlide" Target="../notesSlides/notesSlide3.xml" /><Relationship Id="rId1" Type="http://schemas.openxmlformats.org/officeDocument/2006/relationships/slideLayout" Target="../slideLayouts/slideLayout8.xml" /><Relationship Id="rId3" Type="http://schemas.openxmlformats.org/officeDocument/2006/relationships/image" Target="../media/image36.png" /></Relationships>
</file>

<file path=ppt/slides/_rels/slide22.xml.rels>&#65279;<?xml version="1.0" encoding="utf-8" standalone="yes"?><Relationships xmlns="http://schemas.openxmlformats.org/package/2006/relationships"><Relationship Id="rId2" Type="http://schemas.openxmlformats.org/officeDocument/2006/relationships/image" Target="../media/image38.png" /><Relationship Id="rId1" Type="http://schemas.openxmlformats.org/officeDocument/2006/relationships/slideLayout" Target="../slideLayouts/slideLayout9.xml" /></Relationships>
</file>

<file path=ppt/slides/_rels/slide23.xml.rels>&#65279;<?xml version="1.0" encoding="utf-8" standalone="yes"?><Relationships xmlns="http://schemas.openxmlformats.org/package/2006/relationships"><Relationship Id="rId2" Type="http://schemas.openxmlformats.org/officeDocument/2006/relationships/image" Target="../media/image39.png" /><Relationship Id="rId1" Type="http://schemas.openxmlformats.org/officeDocument/2006/relationships/slideLayout" Target="../slideLayouts/slideLayout9.xml" /></Relationships>
</file>

<file path=ppt/slides/_rels/slide24.xml.rels>&#65279;<?xml version="1.0" encoding="utf-8" standalone="yes"?><Relationships xmlns="http://schemas.openxmlformats.org/package/2006/relationships"><Relationship Id="rId6" Type="http://schemas.openxmlformats.org/officeDocument/2006/relationships/image" Target="../media/image41.png" /><Relationship Id="rId2" Type="http://schemas.openxmlformats.org/officeDocument/2006/relationships/image" Target="../media/image29.png" /><Relationship Id="rId7" Type="http://schemas.openxmlformats.org/officeDocument/2006/relationships/image" Target="../media/image42.png" /><Relationship Id="rId1" Type="http://schemas.openxmlformats.org/officeDocument/2006/relationships/slideLayout" Target="../slideLayouts/slideLayout9.xml" /><Relationship Id="rId3" Type="http://schemas.openxmlformats.org/officeDocument/2006/relationships/image" Target="../media/image30.png" /><Relationship Id="rId4" Type="http://schemas.openxmlformats.org/officeDocument/2006/relationships/image" Target="../media/image40.png" /><Relationship Id="rId5" Type="http://schemas.openxmlformats.org/officeDocument/2006/relationships/image" Target="../media/image32.png" /></Relationships>
</file>

<file path=ppt/slides/_rels/slide25.xml.rels>&#65279;<?xml version="1.0" encoding="utf-8" standalone="yes"?><Relationships xmlns="http://schemas.openxmlformats.org/package/2006/relationships"><Relationship Id="rId3" Type="http://schemas.openxmlformats.org/officeDocument/2006/relationships/image" Target="../media/image44.gif" /><Relationship Id="rId4" Type="http://schemas.openxmlformats.org/officeDocument/2006/relationships/image" Target="../media/image24.gif" /><Relationship Id="rId1" Type="http://schemas.openxmlformats.org/officeDocument/2006/relationships/slideLayout" Target="../slideLayouts/slideLayout9.xml" /><Relationship Id="rId2" Type="http://schemas.openxmlformats.org/officeDocument/2006/relationships/image" Target="../media/image43.gif" /></Relationships>
</file>

<file path=ppt/slides/_rels/slide26.xml.rels>&#65279;<?xml version="1.0" encoding="utf-8" standalone="yes"?><Relationships xmlns="http://schemas.openxmlformats.org/package/2006/relationships"><Relationship Id="rId1" Type="http://schemas.openxmlformats.org/officeDocument/2006/relationships/slideLayout" Target="../slideLayouts/slideLayout4.xml" /></Relationships>
</file>

<file path=ppt/slides/_rels/slide27.xml.rels>&#65279;<?xml version="1.0" encoding="utf-8" standalone="yes"?><Relationships xmlns="http://schemas.openxmlformats.org/package/2006/relationships"><Relationship Id="rId2" Type="http://schemas.openxmlformats.org/officeDocument/2006/relationships/image" Target="../media/image45.gif" /><Relationship Id="rId1" Type="http://schemas.openxmlformats.org/officeDocument/2006/relationships/slideLayout" Target="../slideLayouts/slideLayout10.xml" /></Relationships>
</file>

<file path=ppt/slides/_rels/slide28.xml.rels>&#65279;<?xml version="1.0" encoding="utf-8" standalone="yes"?><Relationships xmlns="http://schemas.openxmlformats.org/package/2006/relationships"><Relationship Id="rId2" Type="http://schemas.openxmlformats.org/officeDocument/2006/relationships/image" Target="../media/image43.gif" /><Relationship Id="rId3" Type="http://schemas.openxmlformats.org/officeDocument/2006/relationships/image" Target="../media/image44.gif" /><Relationship Id="rId1" Type="http://schemas.openxmlformats.org/officeDocument/2006/relationships/slideLayout" Target="../slideLayouts/slideLayout9.xml" /></Relationships>
</file>

<file path=ppt/slides/_rels/slide29.xml.rels>&#65279;<?xml version="1.0" encoding="utf-8" standalone="yes"?><Relationships xmlns="http://schemas.openxmlformats.org/package/2006/relationships"><Relationship Id="rId1" Type="http://schemas.openxmlformats.org/officeDocument/2006/relationships/slideLayout" Target="../slideLayouts/slideLayout9.xml" /></Relationships>
</file>

<file path=ppt/slides/_rels/slide3.xml.rels>&#65279;<?xml version="1.0" encoding="utf-8" standalone="yes"?><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2.xml" /></Relationships>
</file>

<file path=ppt/slides/_rels/slide30.xml.rels>&#65279;<?xml version="1.0" encoding="utf-8" standalone="yes"?><Relationships xmlns="http://schemas.openxmlformats.org/package/2006/relationships"><Relationship Id="rId4" Type="http://schemas.openxmlformats.org/officeDocument/2006/relationships/image" Target="../media/image47.png" /><Relationship Id="rId2" Type="http://schemas.openxmlformats.org/officeDocument/2006/relationships/notesSlide" Target="../notesSlides/notesSlide4.xml" /><Relationship Id="rId1" Type="http://schemas.openxmlformats.org/officeDocument/2006/relationships/slideLayout" Target="../slideLayouts/slideLayout8.xml" /><Relationship Id="rId3" Type="http://schemas.openxmlformats.org/officeDocument/2006/relationships/image" Target="../media/image46.png" /></Relationships>
</file>

<file path=ppt/slides/_rels/slide31.xml.rels>&#65279;<?xml version="1.0" encoding="utf-8" standalone="yes"?><Relationships xmlns="http://schemas.openxmlformats.org/package/2006/relationships"><Relationship Id="rId4" Type="http://schemas.openxmlformats.org/officeDocument/2006/relationships/image" Target="../media/image49.png" /><Relationship Id="rId2" Type="http://schemas.openxmlformats.org/officeDocument/2006/relationships/notesSlide" Target="../notesSlides/notesSlide5.xml" /><Relationship Id="rId1" Type="http://schemas.openxmlformats.org/officeDocument/2006/relationships/slideLayout" Target="../slideLayouts/slideLayout8.xml" /><Relationship Id="rId3" Type="http://schemas.openxmlformats.org/officeDocument/2006/relationships/image" Target="../media/image48.png" /></Relationships>
</file>

<file path=ppt/slides/_rels/slide32.xml.rels>&#65279;<?xml version="1.0" encoding="utf-8" standalone="yes"?><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8.xml" /></Relationships>
</file>

<file path=ppt/slides/_rels/slide33.xml.rels>&#65279;<?xml version="1.0" encoding="utf-8" standalone="yes"?><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8.xml" /></Relationships>
</file>

<file path=ppt/slides/_rels/slide34.xml.rels>&#65279;<?xml version="1.0" encoding="utf-8" standalone="yes"?><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8.xml" /></Relationships>
</file>

<file path=ppt/slides/_rels/slide35.xml.rels>&#65279;<?xml version="1.0" encoding="utf-8" standalone="yes"?><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8.xml" /></Relationships>
</file>

<file path=ppt/slides/_rels/slide36.xml.rels>&#65279;<?xml version="1.0" encoding="utf-8" standalone="yes"?><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8.xml" /></Relationships>
</file>

<file path=ppt/slides/_rels/slide37.xml.rels>&#65279;<?xml version="1.0" encoding="utf-8" standalone="yes"?><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8.xml" /></Relationships>
</file>

<file path=ppt/slides/_rels/slide38.xml.rels>&#65279;<?xml version="1.0" encoding="utf-8" standalone="yes"?><Relationships xmlns="http://schemas.openxmlformats.org/package/2006/relationships"><Relationship Id="rId2" Type="http://schemas.openxmlformats.org/officeDocument/2006/relationships/notesSlide" Target="../notesSlides/notesSlide12.xml" /><Relationship Id="rId1" Type="http://schemas.openxmlformats.org/officeDocument/2006/relationships/slideLayout" Target="../slideLayouts/slideLayout8.xml" /></Relationships>
</file>

<file path=ppt/slides/_rels/slide39.xml.rels>&#65279;<?xml version="1.0" encoding="utf-8" standalone="yes"?><Relationships xmlns="http://schemas.openxmlformats.org/package/2006/relationships"><Relationship Id="rId3" Type="http://schemas.openxmlformats.org/officeDocument/2006/relationships/image" Target="../media/image50.JPG" /><Relationship Id="rId2" Type="http://schemas.openxmlformats.org/officeDocument/2006/relationships/notesSlide" Target="../notesSlides/notesSlide13.xml" /><Relationship Id="rId1" Type="http://schemas.openxmlformats.org/officeDocument/2006/relationships/slideLayout" Target="../slideLayouts/slideLayout8.xml" /></Relationships>
</file>

<file path=ppt/slides/_rels/slide4.xml.rels>&#65279;<?xml version="1.0" encoding="utf-8" standalone="yes"?><Relationships xmlns="http://schemas.openxmlformats.org/package/2006/relationships"><Relationship Id="rId1" Type="http://schemas.openxmlformats.org/officeDocument/2006/relationships/slideLayout" Target="../slideLayouts/slideLayout2.xml" /></Relationships>
</file>

<file path=ppt/slides/_rels/slide40.xml.rels>&#65279;<?xml version="1.0" encoding="utf-8" standalone="yes"?><Relationships xmlns="http://schemas.openxmlformats.org/package/2006/relationships"><Relationship Id="rId3" Type="http://schemas.openxmlformats.org/officeDocument/2006/relationships/image" Target="../media/image51.jpg" /><Relationship Id="rId2" Type="http://schemas.openxmlformats.org/officeDocument/2006/relationships/notesSlide" Target="../notesSlides/notesSlide14.xml" /><Relationship Id="rId1" Type="http://schemas.openxmlformats.org/officeDocument/2006/relationships/slideLayout" Target="../slideLayouts/slideLayout8.xml" /></Relationships>
</file>

<file path=ppt/slides/_rels/slide41.xml.rels>&#65279;<?xml version="1.0" encoding="utf-8" standalone="yes"?><Relationships xmlns="http://schemas.openxmlformats.org/package/2006/relationships"><Relationship Id="rId3" Type="http://schemas.openxmlformats.org/officeDocument/2006/relationships/image" Target="../media/image52.JPG" /><Relationship Id="rId2" Type="http://schemas.openxmlformats.org/officeDocument/2006/relationships/notesSlide" Target="../notesSlides/notesSlide15.xml" /><Relationship Id="rId1" Type="http://schemas.openxmlformats.org/officeDocument/2006/relationships/slideLayout" Target="../slideLayouts/slideLayout8.xml" /></Relationships>
</file>

<file path=ppt/slides/_rels/slide42.xml.rels>&#65279;<?xml version="1.0" encoding="utf-8" standalone="yes"?><Relationships xmlns="http://schemas.openxmlformats.org/package/2006/relationships"><Relationship Id="rId3" Type="http://schemas.openxmlformats.org/officeDocument/2006/relationships/hyperlink" Target="https://www.taketimetotakecare.sg/employee.html" TargetMode="External" /><Relationship Id="rId2" Type="http://schemas.openxmlformats.org/officeDocument/2006/relationships/notesSlide" Target="../notesSlides/notesSlide16.xml" /><Relationship Id="rId1" Type="http://schemas.openxmlformats.org/officeDocument/2006/relationships/slideLayout" Target="../slideLayouts/slideLayout8.xml" /><Relationship Id="rId4" Type="http://schemas.openxmlformats.org/officeDocument/2006/relationships/hyperlink" Target="https://www.youtube.com/watch?v=Y8ERqMgS62A" TargetMode="External" /></Relationships>
</file>

<file path=ppt/slides/_rels/slide43.xml.rels>&#65279;<?xml version="1.0" encoding="utf-8" standalone="yes"?><Relationships xmlns="http://schemas.openxmlformats.org/package/2006/relationships"><Relationship Id="rId2" Type="http://schemas.openxmlformats.org/officeDocument/2006/relationships/image" Target="../media/image53.png" /><Relationship Id="rId1" Type="http://schemas.openxmlformats.org/officeDocument/2006/relationships/slideLayout" Target="../slideLayouts/slideLayout8.xml" /></Relationships>
</file>

<file path=ppt/slides/_rels/slide44.xml.rels>&#65279;<?xml version="1.0" encoding="utf-8" standalone="yes"?><Relationships xmlns="http://schemas.openxmlformats.org/package/2006/relationships"><Relationship Id="rId1" Type="http://schemas.openxmlformats.org/officeDocument/2006/relationships/slideLayout" Target="../slideLayouts/slideLayout6.xml" /></Relationships>
</file>

<file path=ppt/slides/_rels/slide45.xml.rels>&#65279;<?xml version="1.0" encoding="utf-8" standalone="yes"?><Relationships xmlns="http://schemas.openxmlformats.org/package/2006/relationships"><Relationship Id="rId1" Type="http://schemas.openxmlformats.org/officeDocument/2006/relationships/slideLayout" Target="../slideLayouts/slideLayout90.xml" /></Relationships>
</file>

<file path=ppt/slides/_rels/slide46.xml.rels>&#65279;<?xml version="1.0" encoding="utf-8" standalone="yes"?><Relationships xmlns="http://schemas.openxmlformats.org/package/2006/relationships"><Relationship Id="rId2" Type="http://schemas.openxmlformats.org/officeDocument/2006/relationships/image" Target="../media/image54.jpeg" /><Relationship Id="rId1" Type="http://schemas.openxmlformats.org/officeDocument/2006/relationships/slideLayout" Target="../slideLayouts/slideLayout89.xml" /></Relationships>
</file>

<file path=ppt/slides/_rels/slide47.xml.rels>&#65279;<?xml version="1.0" encoding="utf-8" standalone="yes"?><Relationships xmlns="http://schemas.openxmlformats.org/package/2006/relationships"><Relationship Id="rId1" Type="http://schemas.openxmlformats.org/officeDocument/2006/relationships/slideLayout" Target="../slideLayouts/slideLayout7.xml" /><Relationship Id="rId2" Type="http://schemas.openxmlformats.org/officeDocument/2006/relationships/hyperlink" Target="https://www.syncfusion.com/account/claim-license-key?pl=ZmlsZWZvcm1hdHM=&amp;vs=MjEuMi41" TargetMode="External" /></Relationships>
</file>

<file path=ppt/slides/_rels/slide5.xml.rels>&#65279;<?xml version="1.0" encoding="utf-8" standalone="yes"?><Relationships xmlns="http://schemas.openxmlformats.org/package/2006/relationships"><Relationship Id="rId3" Type="http://schemas.openxmlformats.org/officeDocument/2006/relationships/image" Target="../media/image9.png" /><Relationship Id="rId4" Type="http://schemas.openxmlformats.org/officeDocument/2006/relationships/image" Target="../media/image10.png" /><Relationship Id="rId1" Type="http://schemas.openxmlformats.org/officeDocument/2006/relationships/slideLayout" Target="../slideLayouts/slideLayout2.xml" /><Relationship Id="rId2" Type="http://schemas.openxmlformats.org/officeDocument/2006/relationships/image" Target="../media/image8.png" /></Relationships>
</file>

<file path=ppt/slides/_rels/slide6.xml.rels>&#65279;<?xml version="1.0" encoding="utf-8" standalone="yes"?><Relationships xmlns="http://schemas.openxmlformats.org/package/2006/relationships"><Relationship Id="rId1" Type="http://schemas.openxmlformats.org/officeDocument/2006/relationships/slideLayout" Target="../slideLayouts/slideLayout2.xml" /></Relationships>
</file>

<file path=ppt/slides/_rels/slide7.xml.rels>&#65279;<?xml version="1.0" encoding="utf-8" standalone="yes"?><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2.xml" /></Relationships>
</file>

<file path=ppt/slides/_rels/slide8.xml.rels>&#65279;<?xml version="1.0" encoding="utf-8" standalone="yes"?><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2.xml" /></Relationships>
</file>

<file path=ppt/slides/_rels/slide9.xml.rels>&#65279;<?xml version="1.0" encoding="utf-8" standalone="yes"?><Relationships xmlns="http://schemas.openxmlformats.org/package/2006/relationships"><Relationship Id="rId3" Type="http://schemas.openxmlformats.org/officeDocument/2006/relationships/image" Target="../media/image13.png" /><Relationship Id="rId4" Type="http://schemas.openxmlformats.org/officeDocument/2006/relationships/image" Target="../media/image14.png" /><Relationship Id="rId1" Type="http://schemas.openxmlformats.org/officeDocument/2006/relationships/slideLayout" Target="../slideLayouts/slideLayout7.xml" /><Relationship Id="rId2" Type="http://schemas.openxmlformats.org/officeDocument/2006/relationships/image" Target="../media/image12.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type="body" sz="quarter" idx="10"/>
          </p:nvPr>
        </p:nvSpPr>
        <p:spPr bwMode="white">
          <a:xfrm>
            <a:off x="409290" y="2996952"/>
            <a:ext cx="8532097" cy="367556"/>
          </a:xfrm>
          <a:solidFill>
            <a:srgbClr val="FFFF00"/>
          </a:solidFill>
          <a:ln>
            <a:headEnd type="none"/>
            <a:tailEnd type="none"/>
          </a:ln>
        </p:spPr>
        <p:txBody>
          <a:bodyPr wrap="square"/>
          <a:lstStyle/>
          <a:p>
            <a:pPr defTabSz="914400"/>
            <a:r>
              <a:rPr lang="pt-BR" sz="1600" b="0" dirty="0"/>
              <a:t>{title}</a:t>
            </a:r>
            <a:endParaRPr lang="pt-BR" sz="1600" b="0" dirty="0"/>
          </a:p>
        </p:txBody>
      </p:sp>
      <p:sp>
        <p:nvSpPr>
          <p:cNvPr id="4" name="Text Placeholder 1"/>
          <p:cNvSpPr>
            <a:spLocks noGrp="1"/>
          </p:cNvSpPr>
          <p:nvPr>
            <p:ph type="body" sz="quarter" idx="10"/>
          </p:nvPr>
        </p:nvSpPr>
        <p:spPr bwMode="white">
          <a:xfrm>
            <a:off x="395288" y="1412776"/>
            <a:ext cx="8424862" cy="720080"/>
          </a:xfrm>
          <a:solidFill>
            <a:srgbClr val="FFFF00"/>
          </a:solidFill>
          <a:ln>
            <a:headEnd type="none"/>
            <a:tailEnd type="none"/>
          </a:ln>
        </p:spPr>
        <p:txBody>
          <a:bodyPr wrap="square"/>
          <a:lstStyle/>
          <a:p>
            <a:pPr defTabSz="914400"/>
            <a:r>
              <a:rPr lang="en-US" sz="3600" dirty="0">
                <a:latin typeface="Arial"/>
                <a:cs typeface="Arial"/>
              </a:rPr>
              <a:t>{</a:t>
            </a:r>
            <a:r>
              <a:rPr lang="en-US" sz="3600" dirty="0">
                <a:latin typeface="Arial"/>
                <a:cs typeface="Arial"/>
              </a:rPr>
              <a:t>test1</a:t>
            </a:r>
            <a:r>
              <a:rPr lang="en-US" sz="3600" dirty="0">
                <a:latin typeface="Arial"/>
                <a:cs typeface="Arial"/>
              </a:rPr>
              <a:t>}({</a:t>
            </a:r>
            <a:r>
              <a:rPr lang="en-US" sz="3600" dirty="0">
                <a:latin typeface="Arial"/>
                <a:cs typeface="Arial"/>
              </a:rPr>
              <a:t>lang</a:t>
            </a:r>
            <a:r>
              <a:rPr lang="en-US" sz="3600" dirty="0">
                <a:latin typeface="Arial"/>
                <a:cs typeface="Arial"/>
              </a:rPr>
              <a:t>})</a:t>
            </a:r>
          </a:p>
        </p:txBody>
      </p:sp>
      <p:sp>
        <p:nvSpPr>
          <p:cNvPr id="8" name="SyncfusionLicense"/>
          <p:cNvSpPr txBox="1">
            <a:spLocks noChangeArrowheads="1"/>
          </p:cNvSpPr>
          <p:nvPr/>
        </p:nvSpPr>
        <p:spPr bwMode="white">
          <a:xfrm rot="0">
            <a:off x="0" y="5715000"/>
            <a:ext cx="9144000" cy="1143000"/>
          </a:xfrm>
          <a:prstGeom prst="rect">
            <a:avLst/>
          </a:prstGeom>
          <a:solidFill>
            <a:srgbClr val="FFFFFF"/>
          </a:solidFill>
          <a:ln>
            <a:headEnd type="none"/>
            <a:tailEnd type="none"/>
          </a:ln>
        </p:spPr>
        <p:txBody>
          <a:bodyPr anchor="ctr" wrap="square">
            <a:spAutoFit/>
          </a:bodyPr>
          <a:lstStyle/>
          <a:p>
            <a:pPr algn="ctr" defTabSz="914400">
              <a:defRPr sz="1800" dirty="0">
                <a:solidFill>
                  <a:srgbClr val="FF0000"/>
                </a:solidFill>
              </a:defRPr>
            </a:pPr>
            <a:r>
              <a:rPr/>
              <a:t>Created with a trial version of Syncfusion PowerPoint library or registered the wrong key in your application. Click </a:t>
            </a:r>
            <a:r>
              <a:rPr dirty="0">
                <a:solidFill>
                  <a:srgbClr val="0000FF"/>
                </a:solidFill>
                <a:hlinkClick r:id="rId2" action="ppaction://hlinkfile">
                  <a:extLst>
                    <a:ext uri="{A12FA001-AC4F-418D-AE19-62706E023703}">
                      <ahyp:hlinkClr xmlns:ahyp="http://schemas.microsoft.com/office/drawing/2018/hyperlinkcolor" val="tx"/>
                    </a:ext>
                  </a:extLst>
                </a:hlinkClick>
              </a:rPr>
              <a:t>here</a:t>
            </a:r>
            <a:r>
              <a:rPr/>
              <a:t> to obtain the valid key.</a:t>
            </a:r>
          </a:p>
        </p:txBody>
      </p:sp>
    </p:spTree>
  </p:cSld>
  <p:clrMapOvr>
    <a:masterClrMapping/>
  </p:clrMapOvr>
  <p:timing>
    <p:tnLst>
      <p:par>
        <p:cTn dur="indefinite" id="1" nodeType="tmRoot" restart="never"/>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Number Placeholder 1"/>
          <p:cNvSpPr>
            <a:spLocks noGrp="1"/>
          </p:cNvSpPr>
          <p:nvPr>
            <p:ph type="sldNum" sz="quarter" idx="12"/>
          </p:nvPr>
        </p:nvSpPr>
        <p:spPr bwMode="auto">
          <a:noFill/>
          <a:ln>
            <a:headEnd type="none"/>
            <a:tailEnd type="none"/>
          </a:ln>
        </p:spPr>
        <p:txBody>
          <a:bodyPr wrap="square"/>
          <a:lstStyle>
            <a:lvl1pPr defTabSz="914400">
              <a:spcBef>
                <a:spcPct val="20000"/>
              </a:spcBef>
              <a:buFont typeface="Arial"/>
              <a:buChar char="•"/>
              <a:defRPr sz="3200" dirty="0">
                <a:solidFill>
                  <a:schemeClr val="tx1"/>
                </a:solidFill>
                <a:latin typeface="Calibri"/>
              </a:defRPr>
            </a:lvl1pPr>
            <a:lvl2pPr marL="742950" indent="-285750" defTabSz="914400">
              <a:spcBef>
                <a:spcPct val="20000"/>
              </a:spcBef>
              <a:buFont typeface="Arial"/>
              <a:buChar char="–"/>
              <a:defRPr sz="2800" dirty="0">
                <a:solidFill>
                  <a:schemeClr val="tx1"/>
                </a:solidFill>
                <a:latin typeface="Calibri"/>
              </a:defRPr>
            </a:lvl2pPr>
            <a:lvl3pPr marL="1143000" indent="-228600" defTabSz="914400">
              <a:spcBef>
                <a:spcPct val="20000"/>
              </a:spcBef>
              <a:buFont typeface="Arial"/>
              <a:buChar char="•"/>
              <a:defRPr sz="2400" dirty="0">
                <a:solidFill>
                  <a:schemeClr val="tx1"/>
                </a:solidFill>
                <a:latin typeface="Calibri"/>
              </a:defRPr>
            </a:lvl3pPr>
            <a:lvl4pPr marL="1600200" indent="-228600" defTabSz="914400">
              <a:spcBef>
                <a:spcPct val="20000"/>
              </a:spcBef>
              <a:buFont typeface="Arial"/>
              <a:buChar char="–"/>
              <a:defRPr sz="2000" dirty="0">
                <a:solidFill>
                  <a:schemeClr val="tx1"/>
                </a:solidFill>
                <a:latin typeface="Calibri"/>
              </a:defRPr>
            </a:lvl4pPr>
            <a:lvl5pPr marL="2057400" indent="-228600" defTabSz="914400">
              <a:spcBef>
                <a:spcPct val="20000"/>
              </a:spcBef>
              <a:buFont typeface="Arial"/>
              <a:buChar char="»"/>
              <a:defRPr sz="2000" dirty="0">
                <a:solidFill>
                  <a:schemeClr val="tx1"/>
                </a:solidFill>
                <a:latin typeface="Calibri"/>
              </a:defRPr>
            </a:lvl5pPr>
            <a:lvl6pPr marL="2514600" indent="-228600" fontAlgn="base" defTabSz="914400">
              <a:spcBef>
                <a:spcPct val="20000"/>
              </a:spcBef>
              <a:spcAft>
                <a:spcPct val="0"/>
              </a:spcAft>
              <a:buFont typeface="Arial"/>
              <a:buChar char="»"/>
              <a:defRPr sz="2000" dirty="0">
                <a:solidFill>
                  <a:schemeClr val="tx1"/>
                </a:solidFill>
                <a:latin typeface="Calibri"/>
              </a:defRPr>
            </a:lvl6pPr>
            <a:lvl7pPr marL="2971800" indent="-228600" fontAlgn="base" defTabSz="914400">
              <a:spcBef>
                <a:spcPct val="20000"/>
              </a:spcBef>
              <a:spcAft>
                <a:spcPct val="0"/>
              </a:spcAft>
              <a:buFont typeface="Arial"/>
              <a:buChar char="»"/>
              <a:defRPr sz="2000" dirty="0">
                <a:solidFill>
                  <a:schemeClr val="tx1"/>
                </a:solidFill>
                <a:latin typeface="Calibri"/>
              </a:defRPr>
            </a:lvl7pPr>
            <a:lvl8pPr marL="3429000" indent="-228600" fontAlgn="base" defTabSz="914400">
              <a:spcBef>
                <a:spcPct val="20000"/>
              </a:spcBef>
              <a:spcAft>
                <a:spcPct val="0"/>
              </a:spcAft>
              <a:buFont typeface="Arial"/>
              <a:buChar char="»"/>
              <a:defRPr sz="2000" dirty="0">
                <a:solidFill>
                  <a:schemeClr val="tx1"/>
                </a:solidFill>
                <a:latin typeface="Calibri"/>
              </a:defRPr>
            </a:lvl8pPr>
            <a:lvl9pPr marL="3886200" indent="-228600" fontAlgn="base" defTabSz="914400">
              <a:spcBef>
                <a:spcPct val="20000"/>
              </a:spcBef>
              <a:spcAft>
                <a:spcPct val="0"/>
              </a:spcAft>
              <a:buFont typeface="Arial"/>
              <a:buChar char="»"/>
              <a:defRPr sz="2000" dirty="0">
                <a:solidFill>
                  <a:schemeClr val="tx1"/>
                </a:solidFill>
                <a:latin typeface="Calibri"/>
              </a:defRPr>
            </a:lvl9pPr>
          </a:lstStyle>
          <a:p>
            <a:pPr defTabSz="914400">
              <a:spcBef>
                <a:spcPct val="0"/>
              </a:spcBef>
              <a:buFontTx/>
              <a:buNone/>
            </a:pPr>
            <a:fld id="{EC9E7B59-DCAD-4762-8CEF-CBDDEABCD4DD}" type="slidenum">
              <a:rPr altLang="en-US" lang="en-US" sz="1200" dirty="0">
                <a:latin typeface="Trebuchet MS"/>
              </a:rPr>
              <a:t>10</a:t>
            </a:fld>
            <a:endParaRPr altLang="en-US" lang="en-US" sz="1200" dirty="0">
              <a:latin typeface="Trebuchet MS"/>
            </a:endParaRPr>
          </a:p>
        </p:txBody>
      </p:sp>
      <p:sp>
        <p:nvSpPr>
          <p:cNvPr id="18" name="Rectangle 17"/>
          <p:cNvSpPr>
            <a:spLocks/>
          </p:cNvSpPr>
          <p:nvPr/>
        </p:nvSpPr>
        <p:spPr bwMode="white">
          <a:xfrm>
            <a:off x="107504" y="135091"/>
            <a:ext cx="8928992" cy="535531"/>
          </a:xfrm>
          <a:prstGeom prst="rect">
            <a:avLst/>
          </a:prstGeom>
          <a:solidFill>
            <a:srgbClr val="FFC000"/>
          </a:solidFill>
          <a:ln w="28575">
            <a:solidFill>
              <a:schemeClr val="tx1"/>
            </a:solidFill>
            <a:headEnd type="none"/>
            <a:tailEnd type="none"/>
          </a:ln>
        </p:spPr>
        <p:txBody>
          <a:bodyPr wrap="square">
            <a:spAutoFit/>
          </a:bodyPr>
          <a:lstStyle/>
          <a:p>
            <a:pPr defTabSz="914400">
              <a:lnSpc>
                <a:spcPct val="120000"/>
              </a:lnSpc>
            </a:pPr>
            <a:r>
              <a:rPr lang="en-US" sz="2400" b="1" dirty="0">
                <a:cs typeface="Calibri"/>
              </a:rPr>
              <a:t>           You </a:t>
            </a:r>
            <a:r>
              <a:rPr lang="en-US" sz="2400" b="1" dirty="0">
                <a:cs typeface="Calibri"/>
              </a:rPr>
              <a:t>may check the result from </a:t>
            </a:r>
            <a:r>
              <a:rPr lang="en-US" sz="2400" b="1" u="sng" dirty="0">
                <a:solidFill>
                  <a:srgbClr val="C00000"/>
                </a:solidFill>
                <a:cs typeface="Calibri"/>
              </a:rPr>
              <a:t>Eversafe App </a:t>
            </a:r>
          </a:p>
        </p:txBody>
      </p:sp>
      <p:pic>
        <p:nvPicPr>
          <p:cNvPr id="3074" name="Picture 2" descr="C:\Users\Translator1\Downloads\image3.png"/>
          <p:cNvPicPr>
            <a:picLocks noChangeAspect="1"/>
          </p:cNvPicPr>
          <p:nvPr/>
        </p:nvPicPr>
        <p:blipFill>
          <a:blip r:embed="rId2">
            <a:lum/>
          </a:blip>
          <a:srcRect/>
          <a:stretch>
            <a:fillRect/>
          </a:stretch>
        </p:blipFill>
        <p:spPr bwMode="auto">
          <a:xfrm>
            <a:off x="142976" y="980728"/>
            <a:ext cx="3118847" cy="5544616"/>
          </a:xfrm>
          <a:prstGeom prst="rect">
            <a:avLst/>
          </a:prstGeom>
          <a:noFill/>
          <a:ln>
            <a:headEnd type="none"/>
            <a:tailEnd type="none"/>
          </a:ln>
        </p:spPr>
      </p:pic>
      <p:pic>
        <p:nvPicPr>
          <p:cNvPr id="3075" name="Picture 3"/>
          <p:cNvPicPr>
            <a:picLocks noChangeAspect="1"/>
          </p:cNvPicPr>
          <p:nvPr/>
        </p:nvPicPr>
        <p:blipFill>
          <a:blip r:embed="rId3">
            <a:lum/>
          </a:blip>
          <a:srcRect/>
          <a:stretch>
            <a:fillRect/>
          </a:stretch>
        </p:blipFill>
        <p:spPr bwMode="auto">
          <a:xfrm>
            <a:off x="3635896" y="4935810"/>
            <a:ext cx="3144133" cy="1589534"/>
          </a:xfrm>
          <a:prstGeom prst="rect">
            <a:avLst/>
          </a:prstGeom>
          <a:noFill/>
          <a:ln>
            <a:noFill/>
            <a:headEnd type="none"/>
            <a:tailEnd type="none"/>
          </a:ln>
        </p:spPr>
      </p:pic>
      <p:pic>
        <p:nvPicPr>
          <p:cNvPr id="3076" name="Picture 4"/>
          <p:cNvPicPr>
            <a:picLocks noChangeAspect="1"/>
          </p:cNvPicPr>
          <p:nvPr/>
        </p:nvPicPr>
        <p:blipFill>
          <a:blip r:embed="rId4">
            <a:lum/>
          </a:blip>
          <a:srcRect/>
          <a:stretch>
            <a:fillRect/>
          </a:stretch>
        </p:blipFill>
        <p:spPr bwMode="auto">
          <a:xfrm>
            <a:off x="3750558" y="1984965"/>
            <a:ext cx="3051051" cy="1805724"/>
          </a:xfrm>
          <a:prstGeom prst="rect">
            <a:avLst/>
          </a:prstGeom>
          <a:noFill/>
          <a:ln>
            <a:noFill/>
            <a:headEnd type="none"/>
            <a:tailEnd type="none"/>
          </a:ln>
        </p:spPr>
      </p:pic>
      <p:sp>
        <p:nvSpPr>
          <p:cNvPr id="16" name="Oval 15"/>
          <p:cNvSpPr>
            <a:spLocks/>
          </p:cNvSpPr>
          <p:nvPr/>
        </p:nvSpPr>
        <p:spPr bwMode="white">
          <a:xfrm>
            <a:off x="699334" y="5006468"/>
            <a:ext cx="1152128" cy="328952"/>
          </a:xfrm>
          <a:prstGeom prst="ellipse">
            <a:avLst/>
          </a:prstGeom>
          <a:noFill/>
          <a:ln>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US" dirty="0"/>
          </a:p>
        </p:txBody>
      </p:sp>
      <p:cxnSp>
        <p:nvCxnSpPr>
          <p:cNvPr id="3" name="Straight Arrow Connector 2"/>
          <p:cNvCxnSpPr/>
          <p:nvPr/>
        </p:nvCxnSpPr>
        <p:spPr bwMode="white">
          <a:xfrm>
            <a:off x="1851462" y="5170944"/>
            <a:ext cx="4160698" cy="962828"/>
          </a:xfrm>
          <a:prstGeom prst="straightConnector1">
            <a:avLst/>
          </a:prstGeom>
          <a:ln w="57150">
            <a:solidFill>
              <a:srgbClr val="FF000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19" name="Oval 18"/>
          <p:cNvSpPr>
            <a:spLocks/>
          </p:cNvSpPr>
          <p:nvPr/>
        </p:nvSpPr>
        <p:spPr bwMode="white">
          <a:xfrm>
            <a:off x="6012160" y="5989756"/>
            <a:ext cx="682426" cy="288032"/>
          </a:xfrm>
          <a:prstGeom prst="ellipse">
            <a:avLst/>
          </a:prstGeom>
          <a:noFill/>
          <a:ln>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US" dirty="0"/>
          </a:p>
        </p:txBody>
      </p:sp>
      <p:sp>
        <p:nvSpPr>
          <p:cNvPr id="21" name="Oval 20"/>
          <p:cNvSpPr>
            <a:spLocks/>
          </p:cNvSpPr>
          <p:nvPr/>
        </p:nvSpPr>
        <p:spPr bwMode="white">
          <a:xfrm>
            <a:off x="683568" y="3790689"/>
            <a:ext cx="864096" cy="326859"/>
          </a:xfrm>
          <a:prstGeom prst="ellipse">
            <a:avLst/>
          </a:prstGeom>
          <a:noFill/>
          <a:ln>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US" dirty="0"/>
          </a:p>
        </p:txBody>
      </p:sp>
      <p:cxnSp>
        <p:nvCxnSpPr>
          <p:cNvPr id="22" name="Straight Arrow Connector 21"/>
          <p:cNvCxnSpPr/>
          <p:nvPr/>
        </p:nvCxnSpPr>
        <p:spPr bwMode="white">
          <a:xfrm flipV="1">
            <a:off x="1547664" y="3485242"/>
            <a:ext cx="4536504" cy="468877"/>
          </a:xfrm>
          <a:prstGeom prst="straightConnector1">
            <a:avLst/>
          </a:prstGeom>
          <a:ln w="57150">
            <a:solidFill>
              <a:srgbClr val="FF000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23" name="Oval 22"/>
          <p:cNvSpPr>
            <a:spLocks/>
          </p:cNvSpPr>
          <p:nvPr/>
        </p:nvSpPr>
        <p:spPr bwMode="white">
          <a:xfrm>
            <a:off x="683568" y="3212179"/>
            <a:ext cx="604952" cy="273063"/>
          </a:xfrm>
          <a:prstGeom prst="ellipse">
            <a:avLst/>
          </a:prstGeom>
          <a:noFill/>
          <a:ln>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US" dirty="0"/>
          </a:p>
        </p:txBody>
      </p:sp>
      <p:cxnSp>
        <p:nvCxnSpPr>
          <p:cNvPr id="24" name="Straight Arrow Connector 23"/>
          <p:cNvCxnSpPr/>
          <p:nvPr/>
        </p:nvCxnSpPr>
        <p:spPr bwMode="white">
          <a:xfrm flipV="1">
            <a:off x="1288520" y="1628800"/>
            <a:ext cx="2419384" cy="1665094"/>
          </a:xfrm>
          <a:prstGeom prst="straightConnector1">
            <a:avLst/>
          </a:prstGeom>
          <a:ln w="57150">
            <a:solidFill>
              <a:srgbClr val="FF000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7" name="Rounded Rectangle 6"/>
          <p:cNvSpPr>
            <a:spLocks/>
          </p:cNvSpPr>
          <p:nvPr/>
        </p:nvSpPr>
        <p:spPr bwMode="white">
          <a:xfrm>
            <a:off x="3707904" y="870111"/>
            <a:ext cx="1833366" cy="830697"/>
          </a:xfrm>
          <a:prstGeom prst="roundRect">
            <a:avLst/>
          </a:prstGeom>
          <a:solidFill>
            <a:srgbClr val="FFFF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000" b="1" dirty="0">
                <a:solidFill>
                  <a:schemeClr val="tx1"/>
                </a:solidFill>
              </a:rPr>
              <a:t>Click </a:t>
            </a:r>
          </a:p>
          <a:p>
            <a:pPr algn="ctr" defTabSz="914400"/>
            <a:r>
              <a:rPr lang="en-US" sz="2000" b="1" dirty="0">
                <a:solidFill>
                  <a:schemeClr val="tx1"/>
                </a:solidFill>
              </a:rPr>
              <a:t>Card &gt; Show</a:t>
            </a:r>
            <a:endParaRPr lang="en-US" sz="2000" b="1" dirty="0">
              <a:solidFill>
                <a:schemeClr val="tx1"/>
              </a:solidFill>
            </a:endParaRPr>
          </a:p>
        </p:txBody>
      </p:sp>
      <p:sp>
        <p:nvSpPr>
          <p:cNvPr id="26" name="Oval 25"/>
          <p:cNvSpPr>
            <a:spLocks/>
          </p:cNvSpPr>
          <p:nvPr/>
        </p:nvSpPr>
        <p:spPr bwMode="white">
          <a:xfrm>
            <a:off x="712456" y="4407001"/>
            <a:ext cx="1771312" cy="328952"/>
          </a:xfrm>
          <a:prstGeom prst="ellipse">
            <a:avLst/>
          </a:prstGeom>
          <a:noFill/>
          <a:ln>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US" dirty="0"/>
          </a:p>
        </p:txBody>
      </p:sp>
      <p:sp>
        <p:nvSpPr>
          <p:cNvPr id="30" name="Rounded Rectangle 29"/>
          <p:cNvSpPr>
            <a:spLocks/>
          </p:cNvSpPr>
          <p:nvPr/>
        </p:nvSpPr>
        <p:spPr bwMode="white">
          <a:xfrm>
            <a:off x="4029300" y="3947253"/>
            <a:ext cx="4791171" cy="792088"/>
          </a:xfrm>
          <a:prstGeom prst="roundRect">
            <a:avLst/>
          </a:prstGeom>
          <a:solidFill>
            <a:srgbClr val="FFFF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000" b="1" dirty="0">
                <a:solidFill>
                  <a:schemeClr val="tx1"/>
                </a:solidFill>
              </a:rPr>
              <a:t>Scan QR Code on Card/Certificate</a:t>
            </a:r>
            <a:endParaRPr lang="en-US" sz="2000" b="1" dirty="0">
              <a:solidFill>
                <a:schemeClr val="tx1"/>
              </a:solidFill>
            </a:endParaRPr>
          </a:p>
        </p:txBody>
      </p:sp>
      <p:cxnSp>
        <p:nvCxnSpPr>
          <p:cNvPr id="31" name="Straight Arrow Connector 30"/>
          <p:cNvCxnSpPr/>
          <p:nvPr/>
        </p:nvCxnSpPr>
        <p:spPr bwMode="white">
          <a:xfrm flipV="1">
            <a:off x="2479151" y="4407001"/>
            <a:ext cx="1550149" cy="178582"/>
          </a:xfrm>
          <a:prstGeom prst="straightConnector1">
            <a:avLst/>
          </a:prstGeom>
          <a:ln w="57150">
            <a:solidFill>
              <a:srgbClr val="FF0000"/>
            </a:solidFill>
            <a:headEnd type="none"/>
            <a:tailEnd type="arrow"/>
          </a:ln>
        </p:spPr>
        <p:style>
          <a:lnRef idx="1">
            <a:schemeClr val="accent1"/>
          </a:lnRef>
          <a:fillRef idx="0">
            <a:schemeClr val="accent1"/>
          </a:fillRef>
          <a:effectRef idx="0">
            <a:schemeClr val="accent1"/>
          </a:effectRef>
          <a:fontRef idx="minor">
            <a:schemeClr val="tx1"/>
          </a:fontRef>
        </p:style>
      </p:cxnSp>
      <p:pic>
        <p:nvPicPr>
          <p:cNvPr id="1027" name="Picture 3"/>
          <p:cNvPicPr>
            <a:picLocks noChangeAspect="1"/>
          </p:cNvPicPr>
          <p:nvPr/>
        </p:nvPicPr>
        <p:blipFill>
          <a:blip r:embed="rId5">
            <a:lum/>
          </a:blip>
          <a:srcRect/>
          <a:stretch>
            <a:fillRect/>
          </a:stretch>
        </p:blipFill>
        <p:spPr bwMode="auto">
          <a:xfrm>
            <a:off x="7415240" y="870111"/>
            <a:ext cx="1405231" cy="1907099"/>
          </a:xfrm>
          <a:prstGeom prst="rect">
            <a:avLst/>
          </a:prstGeom>
          <a:noFill/>
          <a:ln>
            <a:noFill/>
            <a:headEnd type="none"/>
            <a:tailEnd type="none"/>
          </a:ln>
        </p:spPr>
      </p:pic>
      <p:sp>
        <p:nvSpPr>
          <p:cNvPr id="20" name="Oval 19"/>
          <p:cNvSpPr>
            <a:spLocks/>
          </p:cNvSpPr>
          <p:nvPr/>
        </p:nvSpPr>
        <p:spPr bwMode="white">
          <a:xfrm>
            <a:off x="82427" y="219534"/>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6</a:t>
            </a:r>
            <a:endParaRPr lang="en-US" dirty="0"/>
          </a:p>
        </p:txBody>
      </p:sp>
    </p:spTree>
  </p:cSld>
  <p:clrMapOvr>
    <a:masterClrMapping/>
  </p:clrMapOvr>
  <p:timing>
    <p:tnLst>
      <p:par>
        <p:cTn dur="indefinite" id="1" nodeType="tmRoot" restart="never"/>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ln>
            <a:headEnd type="none"/>
            <a:tailEnd type="none"/>
          </a:ln>
        </p:spPr>
        <p:txBody>
          <a:bodyPr wrap="square"/>
          <a:lstStyle/>
          <a:p>
            <a:pPr defTabSz="914400"/>
            <a:fld id="{86178A0A-CF14-46D9-96E1-EA1C7D2FDEA7}" type="slidenum">
              <a:rPr lang="en-US" dirty="0"/>
              <a:t>11</a:t>
            </a:fld>
            <a:endParaRPr lang="en-US" dirty="0"/>
          </a:p>
        </p:txBody>
      </p:sp>
      <p:sp>
        <p:nvSpPr>
          <p:cNvPr id="3" name="Text Placeholder 2"/>
          <p:cNvSpPr>
            <a:spLocks noGrp="1"/>
          </p:cNvSpPr>
          <p:nvPr>
            <p:ph type="body" sz="quarter" idx="11"/>
          </p:nvPr>
        </p:nvSpPr>
        <p:spPr bwMode="white">
          <a:ln>
            <a:headEnd type="none"/>
            <a:tailEnd type="none"/>
          </a:ln>
        </p:spPr>
        <p:txBody>
          <a:bodyPr wrap="square"/>
          <a:lstStyle/>
          <a:p>
            <a:pPr defTabSz="914400"/>
            <a:endParaRPr lang="en-US" dirty="0"/>
          </a:p>
        </p:txBody>
      </p:sp>
      <p:sp>
        <p:nvSpPr>
          <p:cNvPr id="4" name="Text Placeholder 3"/>
          <p:cNvSpPr>
            <a:spLocks noGrp="1"/>
          </p:cNvSpPr>
          <p:nvPr>
            <p:ph type="body" sz="quarter" idx="12"/>
          </p:nvPr>
        </p:nvSpPr>
        <p:spPr bwMode="white">
          <a:ln>
            <a:headEnd type="none"/>
            <a:tailEnd type="none"/>
          </a:ln>
        </p:spPr>
        <p:txBody>
          <a:bodyPr wrap="square">
            <a:normAutofit/>
          </a:bodyPr>
          <a:lstStyle/>
          <a:p>
            <a:pPr defTabSz="914400"/>
            <a:endParaRPr lang="en-US" sz="9600" dirty="0"/>
          </a:p>
        </p:txBody>
      </p:sp>
    </p:spTree>
  </p:cSld>
  <p:clrMapOvr>
    <a:masterClrMapping/>
  </p:clrMapOvr>
  <p:timing>
    <p:tnLst>
      <p:par>
        <p:cTn dur="indefinite" id="1" nodeType="tmRoot" restart="never"/>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bwMode="white">
          <a:ln>
            <a:headEnd type="none"/>
            <a:tailEnd type="none"/>
          </a:ln>
        </p:spPr>
        <p:txBody>
          <a:bodyPr wrap="square"/>
          <a:lstStyle/>
          <a:p>
            <a:pPr marL="0" indent="0" rtl="0" algn="r" defTabSz="914400">
              <a:lnSpc>
                <a:spcPct val="100000"/>
              </a:lnSpc>
              <a:spcBef>
                <a:spcPts val="0"/>
              </a:spcBef>
              <a:spcAft>
                <a:spcPts val="0"/>
              </a:spcAft>
              <a:buClrTx/>
              <a:buSzTx/>
              <a:buFontTx/>
              <a:buNone/>
              <a:tabLst/>
            </a:pPr>
            <a:fld id="{FADD5AA3-12DB-461E-BB72-A983CB11AE84}" type="slidenum">
              <a:rPr altLang="en-US" lang="en-US" sz="1400" b="1" i="0" u="none" spc="0" kern="1200" dirty="0">
                <a:ln>
                  <a:noFill/>
                </a:ln>
                <a:solidFill>
                  <a:srgbClr val="000000"/>
                </a:solidFill>
                <a:effectLst/>
                <a:uLnTx/>
                <a:uFillTx/>
                <a:latin typeface="Arial"/>
                <a:ea typeface="+mn-ea"/>
                <a:cs typeface="+mn-cs"/>
              </a:rPr>
              <a:t>12</a:t>
            </a:fld>
            <a:endParaRPr altLang="en-US" lang="en-US" sz="1400" b="1" i="0" u="none" spc="0" kern="1200" dirty="0">
              <a:ln>
                <a:noFill/>
              </a:ln>
              <a:solidFill>
                <a:srgbClr val="000000"/>
              </a:solidFill>
              <a:effectLst/>
              <a:uLnTx/>
              <a:uFillTx/>
              <a:latin typeface="Arial"/>
              <a:ea typeface="+mn-ea"/>
              <a:cs typeface="+mn-cs"/>
            </a:endParaRPr>
          </a:p>
        </p:txBody>
      </p:sp>
      <p:pic>
        <p:nvPicPr>
          <p:cNvPr id="22530" name="Picture 2" descr="Related image"/>
          <p:cNvPicPr>
            <a:picLocks noChangeAspect="1"/>
          </p:cNvPicPr>
          <p:nvPr/>
        </p:nvPicPr>
        <p:blipFill>
          <a:blip r:embed="rId2">
            <a:lum/>
          </a:blip>
          <a:srcRect/>
          <a:stretch>
            <a:fillRect/>
          </a:stretch>
        </p:blipFill>
        <p:spPr bwMode="auto">
          <a:xfrm>
            <a:off x="521291" y="1631231"/>
            <a:ext cx="7086600" cy="4257675"/>
          </a:xfrm>
          <a:prstGeom prst="rect">
            <a:avLst/>
          </a:prstGeom>
          <a:noFill/>
          <a:ln>
            <a:headEnd type="none"/>
            <a:tailEnd type="none"/>
          </a:ln>
        </p:spPr>
      </p:pic>
      <p:sp>
        <p:nvSpPr>
          <p:cNvPr id="4" name="Rectangle 3"/>
          <p:cNvSpPr>
            <a:spLocks/>
          </p:cNvSpPr>
          <p:nvPr/>
        </p:nvSpPr>
        <p:spPr bwMode="white">
          <a:xfrm>
            <a:off x="336104" y="116632"/>
            <a:ext cx="8158758" cy="576064"/>
          </a:xfrm>
          <a:prstGeom prst="rect">
            <a:avLst/>
          </a:prstGeom>
          <a:solidFill>
            <a:schemeClr val="accent6">
              <a:lumMod val="40000"/>
              <a:lumOff val="60000"/>
            </a:schemeClr>
          </a:solidFill>
          <a:ln w="9525">
            <a:noFill/>
            <a:round/>
            <a:headEnd type="none"/>
            <a:tailEnd type="none"/>
          </a:ln>
          <a:effectLst/>
        </p:spPr>
        <p:txBody>
          <a:bodyPr lIns="81966" tIns="40166" rIns="81966" bIns="40166" anchor="ctr" wrap="square">
            <a:noAutofit/>
          </a:bodyPr>
          <a:lstStyle/>
          <a:p>
            <a:pPr marL="0" indent="0" rtl="0" algn="ctr" defTabSz="914400">
              <a:lnSpc>
                <a:spcPct val="100000"/>
              </a:lnSpc>
              <a:spcBef>
                <a:spcPts val="726"/>
              </a:spcBef>
              <a:spcAft>
                <a:spcPts val="0"/>
              </a:spcAft>
              <a:buClrTx/>
              <a:buSzTx/>
              <a:buFontTx/>
              <a:buNone/>
              <a:tabLst>
                <a:tab pos="0" algn="l"/>
                <a:tab pos="404646" algn="l"/>
                <a:tab pos="810732" algn="l"/>
                <a:tab pos="1216818" algn="l"/>
                <a:tab pos="1622904" algn="l"/>
                <a:tab pos="2028990" algn="l"/>
                <a:tab pos="2435076" algn="l"/>
                <a:tab pos="2841162" algn="l"/>
                <a:tab pos="3247248" algn="l"/>
                <a:tab pos="3653334" algn="l"/>
                <a:tab pos="4059420" algn="l"/>
                <a:tab pos="4465506" algn="l"/>
                <a:tab pos="4871592" algn="l"/>
                <a:tab pos="5277678" algn="l"/>
                <a:tab pos="5683764" algn="l"/>
                <a:tab pos="6089850" algn="l"/>
                <a:tab pos="6495936" algn="l"/>
                <a:tab pos="6902022" algn="l"/>
                <a:tab pos="7308108" algn="l"/>
                <a:tab pos="7714194" algn="l"/>
                <a:tab pos="8120280" algn="l"/>
              </a:tabLst>
            </a:pPr>
            <a:r>
              <a:rPr lang="en-US" sz="3200" b="1" i="0" u="none" spc="0" kern="0" dirty="0">
                <a:ln>
                  <a:noFill/>
                </a:ln>
                <a:solidFill>
                  <a:srgbClr val="002060"/>
                </a:solidFill>
                <a:effectLst>
                  <a:outerShdw blurRad="38100" dist="38100" dir="2700000" algn="tl" rotWithShape="0">
                    <a:srgbClr val="FFFFFF"/>
                  </a:outerShdw>
                </a:effectLst>
                <a:uLnTx/>
                <a:uFillTx/>
                <a:latin typeface="Arial Black"/>
                <a:ea typeface="+mn-ea"/>
                <a:cs typeface="Aharoni"/>
              </a:rPr>
              <a:t>{</a:t>
            </a:r>
            <a:r>
              <a:rPr lang="en-US" sz="3200" b="1" i="0" u="none" spc="0" kern="0" dirty="0">
                <a:ln>
                  <a:noFill/>
                </a:ln>
                <a:solidFill>
                  <a:srgbClr val="002060"/>
                </a:solidFill>
                <a:effectLst>
                  <a:outerShdw blurRad="38100" dist="38100" dir="2700000" algn="tl" rotWithShape="0">
                    <a:srgbClr val="FFFFFF"/>
                  </a:outerShdw>
                </a:effectLst>
                <a:uLnTx/>
                <a:uFillTx/>
                <a:latin typeface="Arial Black"/>
                <a:ea typeface="+mn-ea"/>
                <a:cs typeface="Aharoni"/>
              </a:rPr>
              <a:t>Introductionto</a:t>
            </a:r>
            <a:r>
              <a:rPr lang="en-US" sz="3200" b="1" kern="0" dirty="0">
                <a:solidFill>
                  <a:srgbClr val="002060"/>
                </a:solidFill>
                <a:effectLst>
                  <a:outerShdw blurRad="38100" dist="38100" dir="2700000" algn="tl" rotWithShape="0">
                    <a:srgbClr val="FFFFFF"/>
                  </a:outerShdw>
                </a:effectLst>
                <a:latin typeface="Arial Black"/>
                <a:cs typeface="Aharoni"/>
              </a:rPr>
              <a:t>c</a:t>
            </a:r>
            <a:r>
              <a:rPr lang="en-US" sz="3200" b="1" i="0" u="none" spc="0" kern="0" dirty="0">
                <a:ln>
                  <a:noFill/>
                </a:ln>
                <a:solidFill>
                  <a:srgbClr val="002060"/>
                </a:solidFill>
                <a:effectLst>
                  <a:outerShdw blurRad="38100" dist="38100" dir="2700000" algn="tl" rotWithShape="0">
                    <a:srgbClr val="FFFFFF"/>
                  </a:outerShdw>
                </a:effectLst>
                <a:uLnTx/>
                <a:uFillTx/>
                <a:latin typeface="Arial Black"/>
                <a:ea typeface="+mn-ea"/>
                <a:cs typeface="Aharoni"/>
              </a:rPr>
              <a:t>ovid19}</a:t>
            </a:r>
            <a:endParaRPr lang="en-US" sz="3200" b="1" i="0" u="none" spc="0" kern="0" dirty="0">
              <a:ln>
                <a:noFill/>
              </a:ln>
              <a:solidFill>
                <a:srgbClr val="002060"/>
              </a:solidFill>
              <a:effectLst>
                <a:outerShdw blurRad="38100" dist="38100" dir="2700000" algn="tl" rotWithShape="0">
                  <a:srgbClr val="FFFFFF"/>
                </a:outerShdw>
              </a:effectLst>
              <a:uLnTx/>
              <a:uFillTx/>
              <a:latin typeface="Arial Black"/>
              <a:ea typeface="+mn-ea"/>
              <a:cs typeface="Aharoni"/>
            </a:endParaRPr>
          </a:p>
        </p:txBody>
      </p:sp>
      <p:sp>
        <p:nvSpPr>
          <p:cNvPr id="5" name="Title 1"/>
          <p:cNvSpPr txBox="1">
            <a:spLocks noChangeArrowheads="1"/>
          </p:cNvSpPr>
          <p:nvPr/>
        </p:nvSpPr>
        <p:spPr bwMode="white">
          <a:xfrm>
            <a:off x="529283" y="908720"/>
            <a:ext cx="7772400" cy="722511"/>
          </a:xfrm>
          <a:prstGeom prst="rect">
            <a:avLst/>
          </a:prstGeom>
          <a:ln>
            <a:headEnd type="none"/>
            <a:tailEnd type="none"/>
          </a:ln>
        </p:spPr>
        <p:txBody>
          <a:bodyPr wrap="square"/>
          <a:lstStyle>
            <a:lvl1pPr rtl="0" algn="ctr" defTabSz="914400">
              <a:spcBef>
                <a:spcPct val="0"/>
              </a:spcBef>
              <a:buNone/>
              <a:defRPr sz="3600" b="1" kern="1200" dirty="0">
                <a:solidFill>
                  <a:schemeClr val="tx1"/>
                </a:solidFill>
                <a:latin typeface="Arial"/>
                <a:ea typeface="+mj-ea"/>
                <a:cs typeface="+mj-cs"/>
              </a:defRPr>
            </a:lvl1pPr>
            <a:lvl2pPr defTabSz="914400">
              <a:defRPr dirty="0">
                <a:solidFill>
                  <a:schemeClr val="tx2"/>
                </a:solidFill>
              </a:defRPr>
            </a:lvl2pPr>
            <a:lvl3pPr defTabSz="914400">
              <a:defRPr dirty="0">
                <a:solidFill>
                  <a:schemeClr val="tx2"/>
                </a:solidFill>
              </a:defRPr>
            </a:lvl3pPr>
            <a:lvl4pPr defTabSz="914400">
              <a:defRPr dirty="0">
                <a:solidFill>
                  <a:schemeClr val="tx2"/>
                </a:solidFill>
              </a:defRPr>
            </a:lvl4pPr>
            <a:lvl5pPr defTabSz="914400">
              <a:defRPr dirty="0">
                <a:solidFill>
                  <a:schemeClr val="tx2"/>
                </a:solidFill>
              </a:defRPr>
            </a:lvl5pPr>
            <a:lvl6pPr defTabSz="914400">
              <a:defRPr dirty="0">
                <a:solidFill>
                  <a:schemeClr val="tx2"/>
                </a:solidFill>
              </a:defRPr>
            </a:lvl6pPr>
            <a:lvl7pPr defTabSz="914400">
              <a:defRPr dirty="0">
                <a:solidFill>
                  <a:schemeClr val="tx2"/>
                </a:solidFill>
              </a:defRPr>
            </a:lvl7pPr>
            <a:lvl8pPr defTabSz="914400">
              <a:defRPr dirty="0">
                <a:solidFill>
                  <a:schemeClr val="tx2"/>
                </a:solidFill>
              </a:defRPr>
            </a:lvl8pPr>
            <a:lvl9pPr defTabSz="914400">
              <a:defRPr dirty="0">
                <a:solidFill>
                  <a:schemeClr val="tx2"/>
                </a:solidFill>
              </a:defRPr>
            </a:lvl9pPr>
          </a:lstStyle>
          <a:p>
            <a:pPr marL="0" indent="0" rtl="0" algn="ctr" defTabSz="914400">
              <a:lnSpc>
                <a:spcPct val="100000"/>
              </a:lnSpc>
              <a:spcBef>
                <a:spcPct val="0"/>
              </a:spcBef>
              <a:spcAft>
                <a:spcPts val="0"/>
              </a:spcAft>
              <a:buClrTx/>
              <a:buSzTx/>
              <a:buFontTx/>
              <a:buNone/>
              <a:tabLst/>
            </a:pPr>
            <a:r>
              <a:rPr lang="en-GB" sz="2800" b="1" i="0" u="none" spc="0" kern="1200" dirty="0">
                <a:ln>
                  <a:noFill/>
                </a:ln>
                <a:solidFill>
                  <a:srgbClr val="C00000"/>
                </a:solidFill>
                <a:effectLst/>
                <a:uLnTx/>
                <a:uFillTx/>
                <a:latin typeface="Arial"/>
                <a:ea typeface="+mj-ea"/>
                <a:cs typeface="+mj-cs"/>
              </a:rPr>
              <a:t>How is it spread?</a:t>
            </a:r>
            <a:endParaRPr lang="en-GB" sz="2800" b="1" i="0" u="none" spc="0" kern="1200" dirty="0">
              <a:ln>
                <a:noFill/>
              </a:ln>
              <a:solidFill>
                <a:srgbClr val="C00000"/>
              </a:solidFill>
              <a:effectLst/>
              <a:uLnTx/>
              <a:uFillTx/>
              <a:latin typeface="Arial"/>
              <a:ea typeface="+mj-ea"/>
              <a:cs typeface="+mj-cs"/>
            </a:endParaRPr>
          </a:p>
        </p:txBody>
      </p:sp>
    </p:spTree>
  </p:cSld>
  <p:clrMapOvr>
    <a:masterClrMapping/>
  </p:clrMapOvr>
  <p:timing>
    <p:tnLst>
      <p:par>
        <p:cTn dur="indefinite" id="1" nodeType="tmRoot" restart="never"/>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Slide Number Placeholder 1"/>
          <p:cNvSpPr>
            <a:spLocks noGrp="1"/>
          </p:cNvSpPr>
          <p:nvPr>
            <p:ph type="sldNum" sz="quarter" idx="12"/>
          </p:nvPr>
        </p:nvSpPr>
        <p:spPr bwMode="auto">
          <a:noFill/>
          <a:ln>
            <a:headEnd type="none"/>
            <a:tailEnd type="none"/>
          </a:ln>
        </p:spPr>
        <p:txBody>
          <a:bodyPr wrap="square"/>
          <a:lstStyle>
            <a:lvl1pPr defTabSz="914400">
              <a:spcBef>
                <a:spcPct val="20000"/>
              </a:spcBef>
              <a:buFont typeface="Arial"/>
              <a:buChar char="•"/>
              <a:defRPr sz="3200" dirty="0">
                <a:solidFill>
                  <a:schemeClr val="tx1"/>
                </a:solidFill>
                <a:latin typeface="Calibri"/>
              </a:defRPr>
            </a:lvl1pPr>
            <a:lvl2pPr marL="742950" indent="-285750" defTabSz="914400">
              <a:spcBef>
                <a:spcPct val="20000"/>
              </a:spcBef>
              <a:buFont typeface="Arial"/>
              <a:buChar char="–"/>
              <a:defRPr sz="2800" dirty="0">
                <a:solidFill>
                  <a:schemeClr val="tx1"/>
                </a:solidFill>
                <a:latin typeface="Calibri"/>
              </a:defRPr>
            </a:lvl2pPr>
            <a:lvl3pPr marL="1143000" indent="-228600" defTabSz="914400">
              <a:spcBef>
                <a:spcPct val="20000"/>
              </a:spcBef>
              <a:buFont typeface="Arial"/>
              <a:buChar char="•"/>
              <a:defRPr sz="2400" dirty="0">
                <a:solidFill>
                  <a:schemeClr val="tx1"/>
                </a:solidFill>
                <a:latin typeface="Calibri"/>
              </a:defRPr>
            </a:lvl3pPr>
            <a:lvl4pPr marL="1600200" indent="-228600" defTabSz="914400">
              <a:spcBef>
                <a:spcPct val="20000"/>
              </a:spcBef>
              <a:buFont typeface="Arial"/>
              <a:buChar char="–"/>
              <a:defRPr sz="2000" dirty="0">
                <a:solidFill>
                  <a:schemeClr val="tx1"/>
                </a:solidFill>
                <a:latin typeface="Calibri"/>
              </a:defRPr>
            </a:lvl4pPr>
            <a:lvl5pPr marL="2057400" indent="-228600" defTabSz="914400">
              <a:spcBef>
                <a:spcPct val="20000"/>
              </a:spcBef>
              <a:buFont typeface="Arial"/>
              <a:buChar char="»"/>
              <a:defRPr sz="2000" dirty="0">
                <a:solidFill>
                  <a:schemeClr val="tx1"/>
                </a:solidFill>
                <a:latin typeface="Calibri"/>
              </a:defRPr>
            </a:lvl5pPr>
            <a:lvl6pPr marL="2514600" indent="-228600" fontAlgn="base" defTabSz="914400">
              <a:spcBef>
                <a:spcPct val="20000"/>
              </a:spcBef>
              <a:spcAft>
                <a:spcPct val="0"/>
              </a:spcAft>
              <a:buFont typeface="Arial"/>
              <a:buChar char="»"/>
              <a:defRPr sz="2000" dirty="0">
                <a:solidFill>
                  <a:schemeClr val="tx1"/>
                </a:solidFill>
                <a:latin typeface="Calibri"/>
              </a:defRPr>
            </a:lvl6pPr>
            <a:lvl7pPr marL="2971800" indent="-228600" fontAlgn="base" defTabSz="914400">
              <a:spcBef>
                <a:spcPct val="20000"/>
              </a:spcBef>
              <a:spcAft>
                <a:spcPct val="0"/>
              </a:spcAft>
              <a:buFont typeface="Arial"/>
              <a:buChar char="»"/>
              <a:defRPr sz="2000" dirty="0">
                <a:solidFill>
                  <a:schemeClr val="tx1"/>
                </a:solidFill>
                <a:latin typeface="Calibri"/>
              </a:defRPr>
            </a:lvl7pPr>
            <a:lvl8pPr marL="3429000" indent="-228600" fontAlgn="base" defTabSz="914400">
              <a:spcBef>
                <a:spcPct val="20000"/>
              </a:spcBef>
              <a:spcAft>
                <a:spcPct val="0"/>
              </a:spcAft>
              <a:buFont typeface="Arial"/>
              <a:buChar char="»"/>
              <a:defRPr sz="2000" dirty="0">
                <a:solidFill>
                  <a:schemeClr val="tx1"/>
                </a:solidFill>
                <a:latin typeface="Calibri"/>
              </a:defRPr>
            </a:lvl8pPr>
            <a:lvl9pPr marL="3886200" indent="-228600" fontAlgn="base" defTabSz="914400">
              <a:spcBef>
                <a:spcPct val="20000"/>
              </a:spcBef>
              <a:spcAft>
                <a:spcPct val="0"/>
              </a:spcAft>
              <a:buFont typeface="Arial"/>
              <a:buChar char="»"/>
              <a:defRPr sz="2000" dirty="0">
                <a:solidFill>
                  <a:schemeClr val="tx1"/>
                </a:solidFill>
                <a:latin typeface="Calibri"/>
              </a:defRPr>
            </a:lvl9pPr>
          </a:lstStyle>
          <a:p>
            <a:pPr defTabSz="914400">
              <a:spcBef>
                <a:spcPct val="0"/>
              </a:spcBef>
              <a:buFontTx/>
              <a:buNone/>
            </a:pPr>
            <a:fld id="{983A2A00-0F57-4C95-A58A-7A0795D8987F}" type="slidenum">
              <a:rPr altLang="en-US" lang="en-US" sz="1200" dirty="0">
                <a:solidFill>
                  <a:srgbClr val="898989"/>
                </a:solidFill>
                <a:latin typeface="Trebuchet MS"/>
              </a:rPr>
              <a:t>13</a:t>
            </a:fld>
            <a:endParaRPr altLang="en-US" lang="en-US" sz="1200" dirty="0">
              <a:solidFill>
                <a:srgbClr val="898989"/>
              </a:solidFill>
              <a:latin typeface="Trebuchet MS"/>
            </a:endParaRPr>
          </a:p>
        </p:txBody>
      </p:sp>
      <p:sp>
        <p:nvSpPr>
          <p:cNvPr id="11" name="TextBox 10"/>
          <p:cNvSpPr txBox="1">
            <a:spLocks noChangeArrowheads="1"/>
          </p:cNvSpPr>
          <p:nvPr/>
        </p:nvSpPr>
        <p:spPr bwMode="white">
          <a:xfrm>
            <a:off x="139036" y="188640"/>
            <a:ext cx="8897460" cy="584775"/>
          </a:xfrm>
          <a:prstGeom prst="rect">
            <a:avLst/>
          </a:prstGeom>
          <a:solidFill>
            <a:srgbClr val="FFFF00"/>
          </a:solidFill>
          <a:ln>
            <a:solidFill>
              <a:srgbClr val="FF0000"/>
            </a:solidFill>
            <a:headEnd type="none"/>
            <a:tailEnd type="none"/>
          </a:ln>
        </p:spPr>
        <p:txBody>
          <a:bodyPr wrap="square">
            <a:spAutoFit/>
          </a:bodyPr>
          <a:lstStyle/>
          <a:p>
            <a:pPr algn="ctr" defTabSz="914400"/>
            <a:r>
              <a:rPr lang="en-US" sz="3200" b="1" dirty="0">
                <a:solidFill>
                  <a:srgbClr val="C00000"/>
                </a:solidFill>
              </a:rPr>
              <a:t>{COVID19SafetyInhouserules}</a:t>
            </a:r>
            <a:endParaRPr lang="en-US" sz="3200" b="1" dirty="0">
              <a:solidFill>
                <a:srgbClr val="C00000"/>
              </a:solidFill>
            </a:endParaRPr>
          </a:p>
        </p:txBody>
      </p:sp>
      <p:pic>
        <p:nvPicPr>
          <p:cNvPr id="10" name="Picture 9"/>
          <p:cNvPicPr>
            <a:picLocks noChangeAspect="1"/>
          </p:cNvPicPr>
          <p:nvPr/>
        </p:nvPicPr>
        <p:blipFill>
          <a:blip r:embed="rId2">
            <a:lum/>
          </a:blip>
          <a:srcRect l="11379" t="11432" r="8966" b="14825"/>
          <a:stretch>
            <a:fillRect/>
          </a:stretch>
        </p:blipFill>
        <p:spPr bwMode="white">
          <a:xfrm>
            <a:off x="139035" y="1052736"/>
            <a:ext cx="3798387" cy="2558097"/>
          </a:xfrm>
          <a:prstGeom prst="rect">
            <a:avLst/>
          </a:prstGeom>
          <a:ln>
            <a:headEnd type="none"/>
            <a:tailEnd type="none"/>
          </a:ln>
        </p:spPr>
      </p:pic>
      <p:sp>
        <p:nvSpPr>
          <p:cNvPr id="5" name="Rectangle 4"/>
          <p:cNvSpPr>
            <a:spLocks/>
          </p:cNvSpPr>
          <p:nvPr/>
        </p:nvSpPr>
        <p:spPr bwMode="white">
          <a:xfrm>
            <a:off x="539552" y="3801568"/>
            <a:ext cx="3056033" cy="830997"/>
          </a:xfrm>
          <a:prstGeom prst="rect">
            <a:avLst/>
          </a:prstGeom>
          <a:solidFill>
            <a:srgbClr val="FFC000"/>
          </a:solidFill>
          <a:ln>
            <a:headEnd type="none"/>
            <a:tailEnd type="none"/>
          </a:ln>
        </p:spPr>
        <p:txBody>
          <a:bodyPr wrap="square">
            <a:spAutoFit/>
          </a:bodyPr>
          <a:lstStyle/>
          <a:p>
            <a:pPr algn="ctr" defTabSz="914400"/>
            <a:r>
              <a:rPr lang="en-US" sz="2400" b="1" dirty="0">
                <a:solidFill>
                  <a:srgbClr val="000000"/>
                </a:solidFill>
              </a:rPr>
              <a:t>Ensure </a:t>
            </a:r>
            <a:r>
              <a:rPr lang="en-US" sz="2400" b="1" dirty="0">
                <a:solidFill>
                  <a:srgbClr val="0000CC"/>
                </a:solidFill>
              </a:rPr>
              <a:t>MASK</a:t>
            </a:r>
            <a:r>
              <a:rPr lang="en-US" sz="2400" b="1" dirty="0">
                <a:solidFill>
                  <a:srgbClr val="000000"/>
                </a:solidFill>
              </a:rPr>
              <a:t> </a:t>
            </a:r>
            <a:r>
              <a:rPr lang="en-US" sz="2400" b="1" dirty="0">
                <a:solidFill>
                  <a:srgbClr val="000000"/>
                </a:solidFill>
              </a:rPr>
              <a:t>is worn all the times</a:t>
            </a:r>
            <a:endParaRPr lang="en-US" sz="2400" b="1" dirty="0">
              <a:solidFill>
                <a:srgbClr val="000000"/>
              </a:solidFill>
            </a:endParaRPr>
          </a:p>
        </p:txBody>
      </p:sp>
      <p:pic>
        <p:nvPicPr>
          <p:cNvPr id="14" name="Picture 13"/>
          <p:cNvPicPr>
            <a:picLocks noChangeAspect="1"/>
          </p:cNvPicPr>
          <p:nvPr/>
        </p:nvPicPr>
        <p:blipFill>
          <a:blip r:embed="rId3">
            <a:lum/>
          </a:blip>
          <a:srcRect/>
          <a:stretch>
            <a:fillRect/>
          </a:stretch>
        </p:blipFill>
        <p:spPr bwMode="white">
          <a:xfrm>
            <a:off x="4067944" y="836712"/>
            <a:ext cx="4569699" cy="3795853"/>
          </a:xfrm>
          <a:prstGeom prst="rect">
            <a:avLst/>
          </a:prstGeom>
          <a:ln>
            <a:headEnd type="none"/>
            <a:tailEnd type="none"/>
          </a:ln>
        </p:spPr>
      </p:pic>
      <p:sp>
        <p:nvSpPr>
          <p:cNvPr id="15" name="Rectangle 14"/>
          <p:cNvSpPr>
            <a:spLocks/>
          </p:cNvSpPr>
          <p:nvPr/>
        </p:nvSpPr>
        <p:spPr bwMode="white">
          <a:xfrm>
            <a:off x="2915816" y="5384092"/>
            <a:ext cx="2901255" cy="1200329"/>
          </a:xfrm>
          <a:prstGeom prst="rect">
            <a:avLst/>
          </a:prstGeom>
          <a:solidFill>
            <a:srgbClr val="FFC000"/>
          </a:solidFill>
          <a:ln>
            <a:headEnd type="none"/>
            <a:tailEnd type="none"/>
          </a:ln>
        </p:spPr>
        <p:txBody>
          <a:bodyPr wrap="square">
            <a:spAutoFit/>
          </a:bodyPr>
          <a:lstStyle/>
          <a:p>
            <a:pPr algn="ctr" defTabSz="914400"/>
            <a:r>
              <a:rPr lang="en-US" sz="2400" b="1" dirty="0">
                <a:solidFill>
                  <a:srgbClr val="000000"/>
                </a:solidFill>
              </a:rPr>
              <a:t>Wash your </a:t>
            </a:r>
            <a:r>
              <a:rPr lang="en-US" sz="2400" b="1" dirty="0">
                <a:solidFill>
                  <a:srgbClr val="000000"/>
                </a:solidFill>
              </a:rPr>
              <a:t>hands regularly and thoroughly</a:t>
            </a:r>
            <a:endParaRPr lang="en-US" sz="2400" b="1" dirty="0">
              <a:solidFill>
                <a:srgbClr val="000000"/>
              </a:solidFill>
            </a:endParaRPr>
          </a:p>
        </p:txBody>
      </p:sp>
      <p:pic>
        <p:nvPicPr>
          <p:cNvPr id="16" name="Picture 15"/>
          <p:cNvPicPr>
            <a:picLocks noChangeAspect="1"/>
          </p:cNvPicPr>
          <p:nvPr/>
        </p:nvPicPr>
        <p:blipFill>
          <a:blip r:embed="rId4">
            <a:lum/>
          </a:blip>
          <a:srcRect l="29920" t="26900" r="31100" b="20601"/>
          <a:stretch>
            <a:fillRect/>
          </a:stretch>
        </p:blipFill>
        <p:spPr bwMode="white">
          <a:xfrm>
            <a:off x="5931511" y="3680001"/>
            <a:ext cx="3041618" cy="2304256"/>
          </a:xfrm>
          <a:prstGeom prst="rect">
            <a:avLst/>
          </a:prstGeom>
          <a:ln>
            <a:headEnd type="none"/>
            <a:tailEnd type="none"/>
          </a:ln>
        </p:spPr>
      </p:pic>
    </p:spTree>
  </p:cSld>
  <p:clrMapOvr>
    <a:masterClrMapping/>
  </p:clrMapOvr>
  <p:timing>
    <p:tnLst>
      <p:par>
        <p:cTn dur="indefinite" id="1" nodeType="tmRoot" restart="never"/>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Image result for audit"/>
          <p:cNvPicPr>
            <a:picLocks noChangeAspect="1"/>
          </p:cNvPicPr>
          <p:nvPr/>
        </p:nvPicPr>
        <p:blipFill>
          <a:blip r:embed="rId2">
            <a:lum/>
          </a:blip>
          <a:srcRect/>
          <a:stretch>
            <a:fillRect/>
          </a:stretch>
        </p:blipFill>
        <p:spPr bwMode="auto">
          <a:xfrm rot="20133935">
            <a:off x="6240353" y="1788473"/>
            <a:ext cx="2527161" cy="2527161"/>
          </a:xfrm>
          <a:prstGeom prst="rect">
            <a:avLst/>
          </a:prstGeom>
          <a:noFill/>
          <a:ln>
            <a:headEnd type="none"/>
            <a:tailEnd type="none"/>
          </a:ln>
        </p:spPr>
      </p:pic>
      <p:sp>
        <p:nvSpPr>
          <p:cNvPr id="2" name="Slide Number Placeholder 1"/>
          <p:cNvSpPr>
            <a:spLocks noGrp="1"/>
          </p:cNvSpPr>
          <p:nvPr>
            <p:ph type="sldNum" sz="quarter" idx="10"/>
          </p:nvPr>
        </p:nvSpPr>
        <p:spPr bwMode="white">
          <a:ln>
            <a:headEnd type="none"/>
            <a:tailEnd type="none"/>
          </a:ln>
        </p:spPr>
        <p:txBody>
          <a:bodyPr wrap="square"/>
          <a:lstStyle/>
          <a:p>
            <a:pPr defTabSz="914400"/>
            <a:fld id="{86178A0A-CF14-46D9-96E1-EA1C7D2FDEA7}" type="slidenum">
              <a:rPr lang="en-US" dirty="0"/>
              <a:t>14</a:t>
            </a:fld>
            <a:endParaRPr lang="en-US" dirty="0"/>
          </a:p>
        </p:txBody>
      </p:sp>
      <p:sp>
        <p:nvSpPr>
          <p:cNvPr id="4" name="Text Placeholder 3"/>
          <p:cNvSpPr>
            <a:spLocks noGrp="1"/>
          </p:cNvSpPr>
          <p:nvPr>
            <p:ph type="body" sz="quarter" idx="12"/>
          </p:nvPr>
        </p:nvSpPr>
        <p:spPr bwMode="white">
          <a:xfrm>
            <a:off x="179512" y="332656"/>
            <a:ext cx="3744416" cy="5184576"/>
          </a:xfrm>
          <a:solidFill>
            <a:srgbClr val="92D050"/>
          </a:solidFill>
          <a:ln>
            <a:solidFill>
              <a:schemeClr val="accent1"/>
            </a:solidFill>
            <a:headEnd type="none"/>
            <a:tailEnd type="none"/>
          </a:ln>
        </p:spPr>
        <p:txBody>
          <a:bodyPr wrap="square">
            <a:noAutofit/>
          </a:bodyPr>
          <a:lstStyle/>
          <a:p>
            <a:pPr defTabSz="914400"/>
            <a:r>
              <a:rPr lang="en-GB" b="1" u="sng" dirty="0">
                <a:ea typeface="Times New Roman"/>
                <a:cs typeface="Arial"/>
              </a:rPr>
              <a:t>E- learning – 2 hours </a:t>
            </a:r>
            <a:endParaRPr lang="en-SG" dirty="0">
              <a:ea typeface="Times New Roman"/>
              <a:cs typeface="Times New Roman"/>
            </a:endParaRPr>
          </a:p>
          <a:p>
            <a:pPr defTabSz="914400"/>
            <a:r>
              <a:rPr lang="en-GB" b="1" dirty="0">
                <a:ea typeface="Times New Roman"/>
                <a:cs typeface="Arial"/>
              </a:rPr>
              <a:t> </a:t>
            </a:r>
            <a:r>
              <a:rPr lang="en-GB" b="1" dirty="0">
                <a:ea typeface="Times New Roman"/>
                <a:cs typeface="Arial"/>
              </a:rPr>
              <a:t>U</a:t>
            </a:r>
            <a:r>
              <a:rPr lang="en-SG" dirty="0">
                <a:solidFill>
                  <a:srgbClr val="000000"/>
                </a:solidFill>
                <a:ea typeface="Times New Roman"/>
                <a:cs typeface="Arial"/>
              </a:rPr>
              <a:t>K </a:t>
            </a:r>
            <a:r>
              <a:rPr lang="en-SG" dirty="0">
                <a:solidFill>
                  <a:srgbClr val="000000"/>
                </a:solidFill>
                <a:ea typeface="Times New Roman"/>
                <a:cs typeface="Arial"/>
              </a:rPr>
              <a:t>1: Importance of Workplace Safety and Health (WSH) </a:t>
            </a:r>
            <a:endParaRPr lang="en-SG" dirty="0">
              <a:ea typeface="Times New Roman"/>
              <a:cs typeface="Times New Roman"/>
            </a:endParaRPr>
          </a:p>
          <a:p>
            <a:pPr defTabSz="914400">
              <a:spcAft>
                <a:spcPts val="1200"/>
              </a:spcAft>
            </a:pPr>
            <a:r>
              <a:rPr lang="en-GB" dirty="0">
                <a:ea typeface="Times New Roman"/>
                <a:cs typeface="Arial"/>
              </a:rPr>
              <a:t>UK </a:t>
            </a:r>
            <a:r>
              <a:rPr lang="en-GB" dirty="0">
                <a:ea typeface="Times New Roman"/>
                <a:cs typeface="Arial"/>
              </a:rPr>
              <a:t>3: Salient WSH legal and other requirements relevant to construction industry</a:t>
            </a:r>
            <a:endParaRPr lang="en-SG" dirty="0">
              <a:ea typeface="Times New Roman"/>
              <a:cs typeface="Times New Roman"/>
            </a:endParaRPr>
          </a:p>
          <a:p>
            <a:pPr defTabSz="914400"/>
            <a:r>
              <a:rPr lang="en-SG" dirty="0">
                <a:solidFill>
                  <a:srgbClr val="000000"/>
                </a:solidFill>
                <a:ea typeface="Times New Roman"/>
                <a:cs typeface="Arial"/>
              </a:rPr>
              <a:t>UK </a:t>
            </a:r>
            <a:r>
              <a:rPr lang="en-SG" dirty="0">
                <a:solidFill>
                  <a:srgbClr val="000000"/>
                </a:solidFill>
                <a:ea typeface="Times New Roman"/>
                <a:cs typeface="Arial"/>
              </a:rPr>
              <a:t>6: WSH duties and responsibilities of supervisor in the construction industry</a:t>
            </a:r>
            <a:endParaRPr lang="en-SG" dirty="0">
              <a:ea typeface="Times New Roman"/>
              <a:cs typeface="Times New Roman"/>
            </a:endParaRPr>
          </a:p>
          <a:p>
            <a:pPr defTabSz="914400"/>
            <a:endParaRPr lang="en-SG" dirty="0"/>
          </a:p>
        </p:txBody>
      </p:sp>
      <p:sp>
        <p:nvSpPr>
          <p:cNvPr id="5" name="Rounded Rectangle 4"/>
          <p:cNvSpPr>
            <a:spLocks/>
          </p:cNvSpPr>
          <p:nvPr/>
        </p:nvSpPr>
        <p:spPr bwMode="white">
          <a:xfrm>
            <a:off x="5709245" y="307025"/>
            <a:ext cx="3312368" cy="1499521"/>
          </a:xfrm>
          <a:prstGeom prst="roundRect">
            <a:avLst/>
          </a:prstGeom>
          <a:solidFill>
            <a:srgbClr val="FFC000"/>
          </a:solidFill>
          <a:ln>
            <a:solidFill>
              <a:schemeClr val="accent1"/>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400" dirty="0">
                <a:solidFill>
                  <a:schemeClr val="tx1">
                    <a:lumMod val="95000"/>
                    <a:lumOff val="5000"/>
                  </a:schemeClr>
                </a:solidFill>
              </a:rPr>
              <a:t>Did you complete e-learning study? If not- </a:t>
            </a:r>
            <a:r>
              <a:rPr lang="en-US" sz="2400" dirty="0">
                <a:solidFill>
                  <a:schemeClr val="tx1">
                    <a:lumMod val="95000"/>
                    <a:lumOff val="5000"/>
                  </a:schemeClr>
                </a:solidFill>
              </a:rPr>
              <a:t>pls</a:t>
            </a:r>
            <a:r>
              <a:rPr lang="en-US" sz="2400" dirty="0">
                <a:solidFill>
                  <a:schemeClr val="tx1">
                    <a:lumMod val="95000"/>
                    <a:lumOff val="5000"/>
                  </a:schemeClr>
                </a:solidFill>
              </a:rPr>
              <a:t> do by today</a:t>
            </a:r>
            <a:endParaRPr lang="en-SG" sz="2400" dirty="0">
              <a:solidFill>
                <a:schemeClr val="tx1">
                  <a:lumMod val="95000"/>
                  <a:lumOff val="5000"/>
                </a:schemeClr>
              </a:solidFill>
            </a:endParaRPr>
          </a:p>
        </p:txBody>
      </p:sp>
      <p:sp>
        <p:nvSpPr>
          <p:cNvPr id="7" name="Rounded Rectangle 6"/>
          <p:cNvSpPr>
            <a:spLocks/>
          </p:cNvSpPr>
          <p:nvPr/>
        </p:nvSpPr>
        <p:spPr bwMode="white">
          <a:xfrm>
            <a:off x="4816684" y="3938812"/>
            <a:ext cx="3888431" cy="1722436"/>
          </a:xfrm>
          <a:prstGeom prst="roundRect">
            <a:avLst/>
          </a:prstGeom>
          <a:solidFill>
            <a:srgbClr val="FFFF00"/>
          </a:solidFill>
          <a:ln>
            <a:solidFill>
              <a:schemeClr val="accent1"/>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000" b="1" dirty="0">
                <a:solidFill>
                  <a:schemeClr val="tx1"/>
                </a:solidFill>
              </a:rPr>
              <a:t>As a FACILITATOR, I will monitor YOUR e-learning study from “Tracking System” in Trainer login account. </a:t>
            </a:r>
            <a:endParaRPr lang="en-SG" sz="2000" b="1" dirty="0">
              <a:solidFill>
                <a:schemeClr val="tx1"/>
              </a:solidFill>
            </a:endParaRPr>
          </a:p>
        </p:txBody>
      </p:sp>
      <p:sp>
        <p:nvSpPr>
          <p:cNvPr id="9" name="Rectangle 8"/>
          <p:cNvSpPr>
            <a:spLocks/>
          </p:cNvSpPr>
          <p:nvPr/>
        </p:nvSpPr>
        <p:spPr bwMode="white">
          <a:xfrm>
            <a:off x="255993" y="5733256"/>
            <a:ext cx="8712968" cy="936104"/>
          </a:xfrm>
          <a:prstGeom prst="rect">
            <a:avLst/>
          </a:prstGeom>
          <a:solidFill>
            <a:srgbClr val="FFC0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marL="285750" indent="-285750" defTabSz="914400">
              <a:buClr>
                <a:schemeClr val="tx1"/>
              </a:buClr>
              <a:buFont typeface="Wingdings"/>
              <a:buChar char="Ø"/>
            </a:pPr>
            <a:r>
              <a:rPr lang="en-US" dirty="0">
                <a:solidFill>
                  <a:schemeClr val="tx1"/>
                </a:solidFill>
              </a:rPr>
              <a:t>User name and Password will be provided to login in e-learning platform </a:t>
            </a:r>
          </a:p>
          <a:p>
            <a:pPr marL="285750" indent="-285750" defTabSz="914400">
              <a:buClr>
                <a:schemeClr val="tx1"/>
              </a:buClr>
              <a:buFont typeface="Wingdings"/>
              <a:buChar char="Ø"/>
            </a:pPr>
            <a:r>
              <a:rPr lang="en-US" dirty="0">
                <a:solidFill>
                  <a:schemeClr val="tx1"/>
                </a:solidFill>
              </a:rPr>
              <a:t>Visit www.eversafe.com.sg</a:t>
            </a:r>
            <a:r>
              <a:rPr lang="en-US" dirty="0">
                <a:solidFill>
                  <a:schemeClr val="tx1"/>
                </a:solidFill>
              </a:rPr>
              <a:t> </a:t>
            </a:r>
            <a:r>
              <a:rPr lang="en-US" dirty="0">
                <a:solidFill>
                  <a:schemeClr val="tx1"/>
                </a:solidFill>
              </a:rPr>
              <a:t> &gt; click login &gt; Choose Blended Learning-Student &gt; Put user name and Password. After login, choose course name </a:t>
            </a:r>
            <a:endParaRPr lang="en-SG" dirty="0">
              <a:solidFill>
                <a:schemeClr val="tx1"/>
              </a:solidFill>
            </a:endParaRPr>
          </a:p>
        </p:txBody>
      </p:sp>
      <p:pic>
        <p:nvPicPr>
          <p:cNvPr id="12" name="Picture 6" descr="Related image"/>
          <p:cNvPicPr>
            <a:picLocks noChangeAspect="1"/>
          </p:cNvPicPr>
          <p:nvPr/>
        </p:nvPicPr>
        <p:blipFill>
          <a:blip r:embed="rId3">
            <a:lum/>
          </a:blip>
          <a:srcRect/>
          <a:stretch>
            <a:fillRect/>
          </a:stretch>
        </p:blipFill>
        <p:spPr bwMode="auto">
          <a:xfrm rot="8815120">
            <a:off x="3925214" y="1414240"/>
            <a:ext cx="2290828" cy="1476599"/>
          </a:xfrm>
          <a:prstGeom prst="rect">
            <a:avLst/>
          </a:prstGeom>
          <a:noFill/>
          <a:ln>
            <a:headEnd type="none"/>
            <a:tailEnd type="none"/>
          </a:ln>
        </p:spPr>
      </p:pic>
    </p:spTree>
  </p:cSld>
  <p:clrMapOvr>
    <a:masterClrMapping/>
  </p:clrMapOvr>
  <p:timing>
    <p:tnLst>
      <p:par>
        <p:cTn dur="indefinite" id="1" nodeType="tmRoot" restart="never"/>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lum/>
          </a:blip>
          <a:srcRect l="1342" t="7426" r="4398" b="20792"/>
          <a:stretch>
            <a:fillRect/>
          </a:stretch>
        </p:blipFill>
        <p:spPr bwMode="white">
          <a:xfrm>
            <a:off x="175635" y="3243241"/>
            <a:ext cx="4190436" cy="1795017"/>
          </a:xfrm>
          <a:prstGeom prst="rect">
            <a:avLst/>
          </a:prstGeom>
          <a:ln>
            <a:headEnd type="none"/>
            <a:tailEnd type="none"/>
          </a:ln>
        </p:spPr>
      </p:pic>
      <p:sp>
        <p:nvSpPr>
          <p:cNvPr id="5" name="TextBox 4"/>
          <p:cNvSpPr txBox="1">
            <a:spLocks noChangeArrowheads="1"/>
          </p:cNvSpPr>
          <p:nvPr/>
        </p:nvSpPr>
        <p:spPr bwMode="white">
          <a:xfrm>
            <a:off x="696943" y="1628800"/>
            <a:ext cx="2938953" cy="400110"/>
          </a:xfrm>
          <a:prstGeom prst="rect">
            <a:avLst/>
          </a:prstGeom>
          <a:solidFill>
            <a:schemeClr val="accent5">
              <a:lumMod val="40000"/>
              <a:lumOff val="60000"/>
            </a:schemeClr>
          </a:solidFill>
          <a:ln>
            <a:headEnd type="none"/>
            <a:tailEnd type="none"/>
          </a:ln>
        </p:spPr>
        <p:txBody>
          <a:bodyPr wrap="square">
            <a:spAutoFit/>
          </a:bodyPr>
          <a:lstStyle/>
          <a:p>
            <a:pPr algn="ctr" defTabSz="914400"/>
            <a:r>
              <a:rPr lang="en-US" sz="2000" b="1" u="sng" dirty="0">
                <a:solidFill>
                  <a:srgbClr val="0000FF"/>
                </a:solidFill>
              </a:rPr>
              <a:t>From computer</a:t>
            </a:r>
            <a:endParaRPr lang="en-SG" sz="2000" b="1" u="sng" dirty="0">
              <a:solidFill>
                <a:srgbClr val="0000FF"/>
              </a:solidFill>
            </a:endParaRPr>
          </a:p>
        </p:txBody>
      </p:sp>
      <p:sp>
        <p:nvSpPr>
          <p:cNvPr id="6" name="Rectangle 5"/>
          <p:cNvSpPr>
            <a:spLocks/>
          </p:cNvSpPr>
          <p:nvPr/>
        </p:nvSpPr>
        <p:spPr bwMode="white">
          <a:xfrm>
            <a:off x="1826638" y="251394"/>
            <a:ext cx="5701145" cy="394854"/>
          </a:xfrm>
          <a:prstGeom prst="rect">
            <a:avLst/>
          </a:prstGeom>
          <a:solidFill>
            <a:srgbClr val="FFFF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000" b="1" dirty="0">
                <a:solidFill>
                  <a:schemeClr val="tx1"/>
                </a:solidFill>
                <a:latin typeface="Arial"/>
                <a:cs typeface="Arial"/>
              </a:rPr>
              <a:t>Login to the student’s e-learning portal</a:t>
            </a:r>
            <a:endParaRPr lang="en-SG" sz="2000" b="1" dirty="0">
              <a:solidFill>
                <a:schemeClr val="tx1"/>
              </a:solidFill>
              <a:latin typeface="Arial"/>
              <a:cs typeface="Arial"/>
            </a:endParaRPr>
          </a:p>
        </p:txBody>
      </p:sp>
      <p:pic>
        <p:nvPicPr>
          <p:cNvPr id="8" name="Picture 7"/>
          <p:cNvPicPr>
            <a:picLocks noChangeAspect="1"/>
          </p:cNvPicPr>
          <p:nvPr/>
        </p:nvPicPr>
        <p:blipFill>
          <a:blip r:embed="rId3">
            <a:lum/>
          </a:blip>
          <a:srcRect t="69798"/>
          <a:stretch>
            <a:fillRect/>
          </a:stretch>
        </p:blipFill>
        <p:spPr bwMode="white">
          <a:xfrm>
            <a:off x="5076056" y="4914732"/>
            <a:ext cx="2022776" cy="1322580"/>
          </a:xfrm>
          <a:prstGeom prst="rect">
            <a:avLst/>
          </a:prstGeom>
          <a:ln>
            <a:solidFill>
              <a:srgbClr val="00B050"/>
            </a:solidFill>
            <a:headEnd type="none"/>
            <a:tailEnd type="none"/>
          </a:ln>
        </p:spPr>
      </p:pic>
      <p:pic>
        <p:nvPicPr>
          <p:cNvPr id="9" name="Picture 8"/>
          <p:cNvPicPr>
            <a:picLocks noChangeAspect="1"/>
          </p:cNvPicPr>
          <p:nvPr/>
        </p:nvPicPr>
        <p:blipFill>
          <a:blip r:embed="rId4">
            <a:lum/>
          </a:blip>
          <a:srcRect t="5387" b="57845"/>
          <a:stretch>
            <a:fillRect/>
          </a:stretch>
        </p:blipFill>
        <p:spPr bwMode="white">
          <a:xfrm>
            <a:off x="5004048" y="3064785"/>
            <a:ext cx="1814525" cy="1444335"/>
          </a:xfrm>
          <a:prstGeom prst="rect">
            <a:avLst/>
          </a:prstGeom>
          <a:ln>
            <a:solidFill>
              <a:srgbClr val="0000FF"/>
            </a:solidFill>
            <a:headEnd type="none"/>
            <a:tailEnd type="none"/>
          </a:ln>
        </p:spPr>
      </p:pic>
      <p:sp>
        <p:nvSpPr>
          <p:cNvPr id="10" name="Rectangle 9"/>
          <p:cNvSpPr>
            <a:spLocks/>
          </p:cNvSpPr>
          <p:nvPr/>
        </p:nvSpPr>
        <p:spPr bwMode="white">
          <a:xfrm>
            <a:off x="426375" y="2170785"/>
            <a:ext cx="2859446" cy="695493"/>
          </a:xfrm>
          <a:prstGeom prst="rect">
            <a:avLst/>
          </a:prstGeom>
          <a:solidFill>
            <a:srgbClr val="FFC000"/>
          </a:solidFill>
          <a:ln>
            <a:headEnd type="none"/>
            <a:tailEnd type="none"/>
          </a:ln>
        </p:spPr>
        <p:style>
          <a:lnRef idx="2">
            <a:schemeClr val="accent4">
              <a:shade val="50000"/>
            </a:schemeClr>
          </a:lnRef>
          <a:fillRef idx="1">
            <a:schemeClr val="accent4"/>
          </a:fillRef>
          <a:effectRef idx="0">
            <a:schemeClr val="accent4"/>
          </a:effectRef>
          <a:fontRef idx="minor">
            <a:schemeClr val="lt1"/>
          </a:fontRef>
        </p:style>
        <p:txBody>
          <a:bodyPr anchor="ctr" wrap="square"/>
          <a:lstStyle/>
          <a:p>
            <a:pPr algn="ctr" defTabSz="914400"/>
            <a:r>
              <a:rPr lang="en-US" dirty="0">
                <a:solidFill>
                  <a:schemeClr val="tx1"/>
                </a:solidFill>
              </a:rPr>
              <a:t>Step 1- go to website “www.eversafe.com.sg”</a:t>
            </a:r>
            <a:endParaRPr lang="en-SG" dirty="0">
              <a:solidFill>
                <a:schemeClr val="tx1"/>
              </a:solidFill>
            </a:endParaRPr>
          </a:p>
        </p:txBody>
      </p:sp>
      <p:cxnSp>
        <p:nvCxnSpPr>
          <p:cNvPr id="12" name="Straight Arrow Connector 11"/>
          <p:cNvCxnSpPr/>
          <p:nvPr/>
        </p:nvCxnSpPr>
        <p:spPr bwMode="white">
          <a:xfrm flipH="1">
            <a:off x="721376" y="2875629"/>
            <a:ext cx="178216" cy="358261"/>
          </a:xfrm>
          <a:prstGeom prst="straightConnector1">
            <a:avLst/>
          </a:prstGeom>
          <a:ln w="38100">
            <a:solidFill>
              <a:srgbClr val="0000FF"/>
            </a:solidFill>
            <a:headEnd type="none"/>
            <a:tailEnd type="triangle"/>
          </a:ln>
        </p:spPr>
        <p:style>
          <a:lnRef idx="1">
            <a:schemeClr val="dk1"/>
          </a:lnRef>
          <a:fillRef idx="0">
            <a:schemeClr val="dk1"/>
          </a:fillRef>
          <a:effectRef idx="0">
            <a:schemeClr val="dk1"/>
          </a:effectRef>
          <a:fontRef idx="minor">
            <a:schemeClr val="tx1"/>
          </a:fontRef>
        </p:style>
      </p:cxnSp>
      <p:sp>
        <p:nvSpPr>
          <p:cNvPr id="16" name="Oval 15"/>
          <p:cNvSpPr>
            <a:spLocks/>
          </p:cNvSpPr>
          <p:nvPr/>
        </p:nvSpPr>
        <p:spPr bwMode="white">
          <a:xfrm>
            <a:off x="229351" y="3233890"/>
            <a:ext cx="935183" cy="205438"/>
          </a:xfrm>
          <a:prstGeom prst="ellipse">
            <a:avLst/>
          </a:prstGeom>
          <a:noFill/>
          <a:ln w="28575">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sz="1350" dirty="0"/>
          </a:p>
        </p:txBody>
      </p:sp>
      <p:cxnSp>
        <p:nvCxnSpPr>
          <p:cNvPr id="21" name="Straight Arrow Connector 20"/>
          <p:cNvCxnSpPr>
            <a:endCxn id="22" idx="4"/>
          </p:cNvCxnSpPr>
          <p:nvPr/>
        </p:nvCxnSpPr>
        <p:spPr bwMode="white">
          <a:xfrm flipV="1">
            <a:off x="3131840" y="3602360"/>
            <a:ext cx="287332" cy="1933744"/>
          </a:xfrm>
          <a:prstGeom prst="straightConnector1">
            <a:avLst/>
          </a:prstGeom>
          <a:ln w="38100">
            <a:solidFill>
              <a:srgbClr val="0000FF"/>
            </a:solidFill>
            <a:headEnd type="none"/>
            <a:tailEnd type="triangle"/>
          </a:ln>
        </p:spPr>
        <p:style>
          <a:lnRef idx="1">
            <a:schemeClr val="dk1"/>
          </a:lnRef>
          <a:fillRef idx="0">
            <a:schemeClr val="dk1"/>
          </a:fillRef>
          <a:effectRef idx="0">
            <a:schemeClr val="dk1"/>
          </a:effectRef>
          <a:fontRef idx="minor">
            <a:schemeClr val="tx1"/>
          </a:fontRef>
        </p:style>
      </p:cxnSp>
      <p:sp>
        <p:nvSpPr>
          <p:cNvPr id="22" name="Oval 21"/>
          <p:cNvSpPr>
            <a:spLocks/>
          </p:cNvSpPr>
          <p:nvPr/>
        </p:nvSpPr>
        <p:spPr bwMode="white">
          <a:xfrm>
            <a:off x="3304871" y="3391717"/>
            <a:ext cx="228601" cy="210643"/>
          </a:xfrm>
          <a:prstGeom prst="ellipse">
            <a:avLst/>
          </a:prstGeom>
          <a:noFill/>
          <a:ln w="28575">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sz="1350" dirty="0"/>
          </a:p>
        </p:txBody>
      </p:sp>
      <p:sp>
        <p:nvSpPr>
          <p:cNvPr id="26" name="Rectangle 25"/>
          <p:cNvSpPr>
            <a:spLocks/>
          </p:cNvSpPr>
          <p:nvPr/>
        </p:nvSpPr>
        <p:spPr bwMode="white">
          <a:xfrm>
            <a:off x="502048" y="5536104"/>
            <a:ext cx="3318164" cy="485184"/>
          </a:xfrm>
          <a:prstGeom prst="rect">
            <a:avLst/>
          </a:prstGeom>
          <a:solidFill>
            <a:srgbClr val="FFC000"/>
          </a:solidFill>
          <a:ln>
            <a:headEnd type="none"/>
            <a:tailEnd type="none"/>
          </a:ln>
        </p:spPr>
        <p:style>
          <a:lnRef idx="2">
            <a:schemeClr val="accent4">
              <a:shade val="50000"/>
            </a:schemeClr>
          </a:lnRef>
          <a:fillRef idx="1">
            <a:schemeClr val="accent4"/>
          </a:fillRef>
          <a:effectRef idx="0">
            <a:schemeClr val="accent4"/>
          </a:effectRef>
          <a:fontRef idx="minor">
            <a:schemeClr val="lt1"/>
          </a:fontRef>
        </p:style>
        <p:txBody>
          <a:bodyPr anchor="ctr" wrap="square"/>
          <a:lstStyle/>
          <a:p>
            <a:pPr algn="ctr" defTabSz="914400"/>
            <a:r>
              <a:rPr lang="en-US" dirty="0">
                <a:solidFill>
                  <a:schemeClr val="tx1"/>
                </a:solidFill>
              </a:rPr>
              <a:t>Step 2- Click “Login”</a:t>
            </a:r>
            <a:endParaRPr lang="en-SG" dirty="0">
              <a:solidFill>
                <a:schemeClr val="tx1"/>
              </a:solidFill>
            </a:endParaRPr>
          </a:p>
        </p:txBody>
      </p:sp>
      <p:cxnSp>
        <p:nvCxnSpPr>
          <p:cNvPr id="31" name="Straight Connector 30"/>
          <p:cNvCxnSpPr/>
          <p:nvPr/>
        </p:nvCxnSpPr>
        <p:spPr bwMode="white">
          <a:xfrm>
            <a:off x="4471698" y="1586573"/>
            <a:ext cx="24655" cy="4794755"/>
          </a:xfrm>
          <a:prstGeom prst="line">
            <a:avLst/>
          </a:prstGeom>
          <a:ln w="57150">
            <a:solidFill>
              <a:srgbClr val="00FF00"/>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Box 31"/>
          <p:cNvSpPr txBox="1">
            <a:spLocks noChangeArrowheads="1"/>
          </p:cNvSpPr>
          <p:nvPr/>
        </p:nvSpPr>
        <p:spPr bwMode="white">
          <a:xfrm>
            <a:off x="5046465" y="1514565"/>
            <a:ext cx="2965189" cy="400110"/>
          </a:xfrm>
          <a:prstGeom prst="rect">
            <a:avLst/>
          </a:prstGeom>
          <a:solidFill>
            <a:schemeClr val="accent5">
              <a:lumMod val="40000"/>
              <a:lumOff val="60000"/>
            </a:schemeClr>
          </a:solidFill>
          <a:ln>
            <a:headEnd type="none"/>
            <a:tailEnd type="none"/>
          </a:ln>
        </p:spPr>
        <p:txBody>
          <a:bodyPr wrap="square">
            <a:spAutoFit/>
          </a:bodyPr>
          <a:lstStyle/>
          <a:p>
            <a:pPr algn="ctr" defTabSz="914400"/>
            <a:r>
              <a:rPr lang="en-US" sz="2000" b="1" u="sng" dirty="0">
                <a:solidFill>
                  <a:srgbClr val="0000FF"/>
                </a:solidFill>
              </a:rPr>
              <a:t>From mobile phone</a:t>
            </a:r>
            <a:endParaRPr lang="en-SG" sz="2000" b="1" u="sng" dirty="0">
              <a:solidFill>
                <a:srgbClr val="0000FF"/>
              </a:solidFill>
            </a:endParaRPr>
          </a:p>
        </p:txBody>
      </p:sp>
      <p:cxnSp>
        <p:nvCxnSpPr>
          <p:cNvPr id="33" name="Straight Arrow Connector 32"/>
          <p:cNvCxnSpPr>
            <a:endCxn id="34" idx="0"/>
          </p:cNvCxnSpPr>
          <p:nvPr/>
        </p:nvCxnSpPr>
        <p:spPr bwMode="white">
          <a:xfrm>
            <a:off x="5698852" y="2626098"/>
            <a:ext cx="222137" cy="405735"/>
          </a:xfrm>
          <a:prstGeom prst="straightConnector1">
            <a:avLst/>
          </a:prstGeom>
          <a:ln w="38100">
            <a:solidFill>
              <a:srgbClr val="0000FF"/>
            </a:solidFill>
            <a:headEnd type="none"/>
            <a:tailEnd type="triangle"/>
          </a:ln>
        </p:spPr>
        <p:style>
          <a:lnRef idx="1">
            <a:schemeClr val="dk1"/>
          </a:lnRef>
          <a:fillRef idx="0">
            <a:schemeClr val="dk1"/>
          </a:fillRef>
          <a:effectRef idx="0">
            <a:schemeClr val="dk1"/>
          </a:effectRef>
          <a:fontRef idx="minor">
            <a:schemeClr val="tx1"/>
          </a:fontRef>
        </p:style>
      </p:cxnSp>
      <p:sp>
        <p:nvSpPr>
          <p:cNvPr id="34" name="Oval 33"/>
          <p:cNvSpPr>
            <a:spLocks/>
          </p:cNvSpPr>
          <p:nvPr/>
        </p:nvSpPr>
        <p:spPr bwMode="white">
          <a:xfrm>
            <a:off x="5363861" y="3031833"/>
            <a:ext cx="1114255" cy="272201"/>
          </a:xfrm>
          <a:prstGeom prst="ellipse">
            <a:avLst/>
          </a:prstGeom>
          <a:noFill/>
          <a:ln w="28575">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sz="1350" dirty="0"/>
          </a:p>
        </p:txBody>
      </p:sp>
      <p:sp>
        <p:nvSpPr>
          <p:cNvPr id="35" name="Rectangle 34"/>
          <p:cNvSpPr>
            <a:spLocks/>
          </p:cNvSpPr>
          <p:nvPr/>
        </p:nvSpPr>
        <p:spPr bwMode="white">
          <a:xfrm>
            <a:off x="4585810" y="1988840"/>
            <a:ext cx="2965215" cy="645088"/>
          </a:xfrm>
          <a:prstGeom prst="rect">
            <a:avLst/>
          </a:prstGeom>
          <a:solidFill>
            <a:srgbClr val="FFC000"/>
          </a:solidFill>
          <a:ln>
            <a:headEnd type="none"/>
            <a:tailEnd type="none"/>
          </a:ln>
        </p:spPr>
        <p:style>
          <a:lnRef idx="2">
            <a:schemeClr val="accent4">
              <a:shade val="50000"/>
            </a:schemeClr>
          </a:lnRef>
          <a:fillRef idx="1">
            <a:schemeClr val="accent4"/>
          </a:fillRef>
          <a:effectRef idx="0">
            <a:schemeClr val="accent4"/>
          </a:effectRef>
          <a:fontRef idx="minor">
            <a:schemeClr val="lt1"/>
          </a:fontRef>
        </p:style>
        <p:txBody>
          <a:bodyPr anchor="ctr" wrap="square"/>
          <a:lstStyle/>
          <a:p>
            <a:pPr algn="ctr" defTabSz="914400"/>
            <a:r>
              <a:rPr lang="en-US" dirty="0">
                <a:solidFill>
                  <a:schemeClr val="tx1"/>
                </a:solidFill>
              </a:rPr>
              <a:t>Step 1- go to website “www.eversafe.com.sg”</a:t>
            </a:r>
            <a:endParaRPr lang="en-SG" dirty="0">
              <a:solidFill>
                <a:schemeClr val="tx1"/>
              </a:solidFill>
            </a:endParaRPr>
          </a:p>
        </p:txBody>
      </p:sp>
      <p:sp>
        <p:nvSpPr>
          <p:cNvPr id="39" name="Rectangle 38"/>
          <p:cNvSpPr>
            <a:spLocks/>
          </p:cNvSpPr>
          <p:nvPr/>
        </p:nvSpPr>
        <p:spPr bwMode="white">
          <a:xfrm>
            <a:off x="7047147" y="2780928"/>
            <a:ext cx="1921245" cy="588218"/>
          </a:xfrm>
          <a:prstGeom prst="rect">
            <a:avLst/>
          </a:prstGeom>
          <a:solidFill>
            <a:srgbClr val="FFC000"/>
          </a:solidFill>
          <a:ln>
            <a:headEnd type="none"/>
            <a:tailEnd type="none"/>
          </a:ln>
        </p:spPr>
        <p:style>
          <a:lnRef idx="2">
            <a:schemeClr val="accent4">
              <a:shade val="50000"/>
            </a:schemeClr>
          </a:lnRef>
          <a:fillRef idx="1">
            <a:schemeClr val="accent4"/>
          </a:fillRef>
          <a:effectRef idx="0">
            <a:schemeClr val="accent4"/>
          </a:effectRef>
          <a:fontRef idx="minor">
            <a:schemeClr val="lt1"/>
          </a:fontRef>
        </p:style>
        <p:txBody>
          <a:bodyPr anchor="ctr" wrap="square"/>
          <a:lstStyle/>
          <a:p>
            <a:pPr algn="ctr" defTabSz="914400"/>
            <a:r>
              <a:rPr lang="en-US" dirty="0">
                <a:solidFill>
                  <a:schemeClr val="tx1"/>
                </a:solidFill>
              </a:rPr>
              <a:t>Step 1a- click here, scroll down</a:t>
            </a:r>
            <a:endParaRPr lang="en-SG" dirty="0">
              <a:solidFill>
                <a:schemeClr val="tx1"/>
              </a:solidFill>
            </a:endParaRPr>
          </a:p>
        </p:txBody>
      </p:sp>
      <p:cxnSp>
        <p:nvCxnSpPr>
          <p:cNvPr id="40" name="Straight Arrow Connector 39"/>
          <p:cNvCxnSpPr>
            <a:stCxn id="39" idx="1"/>
          </p:cNvCxnSpPr>
          <p:nvPr/>
        </p:nvCxnSpPr>
        <p:spPr bwMode="white">
          <a:xfrm flipH="1">
            <a:off x="6813107" y="3075037"/>
            <a:ext cx="234040" cy="354915"/>
          </a:xfrm>
          <a:prstGeom prst="straightConnector1">
            <a:avLst/>
          </a:prstGeom>
          <a:ln w="38100">
            <a:solidFill>
              <a:srgbClr val="0000FF"/>
            </a:solidFill>
            <a:headEnd type="none"/>
            <a:tailEnd type="triangle"/>
          </a:ln>
        </p:spPr>
        <p:style>
          <a:lnRef idx="1">
            <a:schemeClr val="dk1"/>
          </a:lnRef>
          <a:fillRef idx="0">
            <a:schemeClr val="dk1"/>
          </a:fillRef>
          <a:effectRef idx="0">
            <a:schemeClr val="dk1"/>
          </a:effectRef>
          <a:fontRef idx="minor">
            <a:schemeClr val="tx1"/>
          </a:fontRef>
        </p:style>
      </p:cxnSp>
      <p:sp>
        <p:nvSpPr>
          <p:cNvPr id="41" name="Oval 40"/>
          <p:cNvSpPr>
            <a:spLocks/>
          </p:cNvSpPr>
          <p:nvPr/>
        </p:nvSpPr>
        <p:spPr bwMode="white">
          <a:xfrm>
            <a:off x="6535880" y="3391717"/>
            <a:ext cx="329150" cy="193098"/>
          </a:xfrm>
          <a:prstGeom prst="ellipse">
            <a:avLst/>
          </a:prstGeom>
          <a:noFill/>
          <a:ln w="28575">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sz="1350" dirty="0"/>
          </a:p>
        </p:txBody>
      </p:sp>
      <p:sp>
        <p:nvSpPr>
          <p:cNvPr id="47" name="Rectangle 46"/>
          <p:cNvSpPr>
            <a:spLocks/>
          </p:cNvSpPr>
          <p:nvPr/>
        </p:nvSpPr>
        <p:spPr bwMode="white">
          <a:xfrm>
            <a:off x="7289315" y="4221598"/>
            <a:ext cx="1570204" cy="693134"/>
          </a:xfrm>
          <a:prstGeom prst="rect">
            <a:avLst/>
          </a:prstGeom>
          <a:solidFill>
            <a:srgbClr val="FFC000"/>
          </a:solidFill>
          <a:ln>
            <a:headEnd type="none"/>
            <a:tailEnd type="none"/>
          </a:ln>
        </p:spPr>
        <p:style>
          <a:lnRef idx="2">
            <a:schemeClr val="accent4">
              <a:shade val="50000"/>
            </a:schemeClr>
          </a:lnRef>
          <a:fillRef idx="1">
            <a:schemeClr val="accent4"/>
          </a:fillRef>
          <a:effectRef idx="0">
            <a:schemeClr val="accent4"/>
          </a:effectRef>
          <a:fontRef idx="minor">
            <a:schemeClr val="lt1"/>
          </a:fontRef>
        </p:style>
        <p:txBody>
          <a:bodyPr anchor="ctr" wrap="square"/>
          <a:lstStyle/>
          <a:p>
            <a:pPr algn="ctr" defTabSz="914400"/>
            <a:r>
              <a:rPr lang="en-US" dirty="0">
                <a:solidFill>
                  <a:schemeClr val="tx1"/>
                </a:solidFill>
              </a:rPr>
              <a:t>Step 2- click login</a:t>
            </a:r>
            <a:endParaRPr lang="en-SG" dirty="0">
              <a:solidFill>
                <a:schemeClr val="tx1"/>
              </a:solidFill>
            </a:endParaRPr>
          </a:p>
        </p:txBody>
      </p:sp>
      <p:cxnSp>
        <p:nvCxnSpPr>
          <p:cNvPr id="48" name="Straight Arrow Connector 47"/>
          <p:cNvCxnSpPr>
            <a:endCxn id="49" idx="7"/>
          </p:cNvCxnSpPr>
          <p:nvPr/>
        </p:nvCxnSpPr>
        <p:spPr bwMode="white">
          <a:xfrm flipH="1">
            <a:off x="5753008" y="4757474"/>
            <a:ext cx="1536308" cy="895074"/>
          </a:xfrm>
          <a:prstGeom prst="straightConnector1">
            <a:avLst/>
          </a:prstGeom>
          <a:ln w="38100">
            <a:solidFill>
              <a:srgbClr val="0000FF"/>
            </a:solidFill>
            <a:headEnd type="none"/>
            <a:tailEnd type="triangle"/>
          </a:ln>
        </p:spPr>
        <p:style>
          <a:lnRef idx="1">
            <a:schemeClr val="dk1"/>
          </a:lnRef>
          <a:fillRef idx="0">
            <a:schemeClr val="dk1"/>
          </a:fillRef>
          <a:effectRef idx="0">
            <a:schemeClr val="dk1"/>
          </a:effectRef>
          <a:fontRef idx="minor">
            <a:schemeClr val="tx1"/>
          </a:fontRef>
        </p:style>
      </p:cxnSp>
      <p:sp>
        <p:nvSpPr>
          <p:cNvPr id="49" name="Oval 48"/>
          <p:cNvSpPr>
            <a:spLocks/>
          </p:cNvSpPr>
          <p:nvPr/>
        </p:nvSpPr>
        <p:spPr bwMode="white">
          <a:xfrm>
            <a:off x="5397996" y="5623214"/>
            <a:ext cx="415922" cy="200308"/>
          </a:xfrm>
          <a:prstGeom prst="ellipse">
            <a:avLst/>
          </a:prstGeom>
          <a:noFill/>
          <a:ln w="28575">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sz="1350" dirty="0"/>
          </a:p>
        </p:txBody>
      </p:sp>
      <p:sp>
        <p:nvSpPr>
          <p:cNvPr id="25" name="Rectangle 24"/>
          <p:cNvSpPr>
            <a:spLocks/>
          </p:cNvSpPr>
          <p:nvPr/>
        </p:nvSpPr>
        <p:spPr bwMode="white">
          <a:xfrm>
            <a:off x="307109" y="768844"/>
            <a:ext cx="8712968" cy="643932"/>
          </a:xfrm>
          <a:prstGeom prst="rect">
            <a:avLst/>
          </a:prstGeom>
          <a:solidFill>
            <a:schemeClr val="accent4">
              <a:lumMod val="40000"/>
              <a:lumOff val="60000"/>
            </a:schemeClr>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marL="285750" indent="-285750" defTabSz="914400">
              <a:buClr>
                <a:schemeClr val="tx1"/>
              </a:buClr>
              <a:buFont typeface="Wingdings"/>
              <a:buChar char="Ø"/>
            </a:pPr>
            <a:r>
              <a:rPr lang="en-US" dirty="0">
                <a:solidFill>
                  <a:schemeClr val="tx1"/>
                </a:solidFill>
              </a:rPr>
              <a:t>Visit </a:t>
            </a:r>
            <a:r>
              <a:rPr lang="en-US" dirty="0">
                <a:solidFill>
                  <a:schemeClr val="tx1"/>
                </a:solidFill>
              </a:rPr>
              <a:t>www.eversafe.com.sg  &gt; click login &gt; Choose Blended Learning-Student </a:t>
            </a:r>
            <a:r>
              <a:rPr lang="en-US" dirty="0">
                <a:solidFill>
                  <a:schemeClr val="tx1"/>
                </a:solidFill>
              </a:rPr>
              <a:t>&gt;User Name: NRIC/FIN &gt; Show my login link&gt; Go to my page  </a:t>
            </a:r>
            <a:endParaRPr lang="en-SG" dirty="0">
              <a:solidFill>
                <a:schemeClr val="tx1"/>
              </a:solidFill>
            </a:endParaRPr>
          </a:p>
        </p:txBody>
      </p:sp>
    </p:spTree>
  </p:cSld>
  <p:clrMapOvr>
    <a:masterClrMapping/>
  </p:clrMapOvr>
  <p:timing>
    <p:tnLst>
      <p:par>
        <p:cTn dur="indefinite" id="1" nodeType="tmRoot" restart="never"/>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lum/>
          </a:blip>
          <a:srcRect/>
          <a:stretch>
            <a:fillRect/>
          </a:stretch>
        </p:blipFill>
        <p:spPr bwMode="white">
          <a:xfrm>
            <a:off x="2280971" y="2166235"/>
            <a:ext cx="4401693" cy="4084674"/>
          </a:xfrm>
          <a:prstGeom prst="rect">
            <a:avLst/>
          </a:prstGeom>
          <a:ln>
            <a:headEnd type="none"/>
            <a:tailEnd type="none"/>
          </a:ln>
        </p:spPr>
      </p:pic>
      <p:sp>
        <p:nvSpPr>
          <p:cNvPr id="6" name="Rectangle 5"/>
          <p:cNvSpPr>
            <a:spLocks/>
          </p:cNvSpPr>
          <p:nvPr/>
        </p:nvSpPr>
        <p:spPr bwMode="white">
          <a:xfrm>
            <a:off x="307109" y="1587598"/>
            <a:ext cx="1879871" cy="1414978"/>
          </a:xfrm>
          <a:prstGeom prst="rect">
            <a:avLst/>
          </a:prstGeom>
          <a:solidFill>
            <a:srgbClr val="FFC000"/>
          </a:solidFill>
          <a:ln>
            <a:headEnd type="none"/>
            <a:tailEnd type="none"/>
          </a:ln>
        </p:spPr>
        <p:style>
          <a:lnRef idx="2">
            <a:schemeClr val="accent4">
              <a:shade val="50000"/>
            </a:schemeClr>
          </a:lnRef>
          <a:fillRef idx="1">
            <a:schemeClr val="accent4"/>
          </a:fillRef>
          <a:effectRef idx="0">
            <a:schemeClr val="accent4"/>
          </a:effectRef>
          <a:fontRef idx="minor">
            <a:schemeClr val="lt1"/>
          </a:fontRef>
        </p:style>
        <p:txBody>
          <a:bodyPr anchor="ctr" wrap="square"/>
          <a:lstStyle/>
          <a:p>
            <a:pPr algn="ctr" defTabSz="914400"/>
            <a:r>
              <a:rPr lang="en-US" dirty="0">
                <a:solidFill>
                  <a:schemeClr val="tx1"/>
                </a:solidFill>
              </a:rPr>
              <a:t>Step 3- click “Blended Learning- Student” from the list</a:t>
            </a:r>
            <a:endParaRPr lang="en-SG" dirty="0">
              <a:solidFill>
                <a:schemeClr val="tx1"/>
              </a:solidFill>
            </a:endParaRPr>
          </a:p>
        </p:txBody>
      </p:sp>
      <p:cxnSp>
        <p:nvCxnSpPr>
          <p:cNvPr id="7" name="Straight Arrow Connector 6"/>
          <p:cNvCxnSpPr/>
          <p:nvPr/>
        </p:nvCxnSpPr>
        <p:spPr bwMode="white">
          <a:xfrm>
            <a:off x="2186980" y="1701335"/>
            <a:ext cx="872852" cy="593752"/>
          </a:xfrm>
          <a:prstGeom prst="straightConnector1">
            <a:avLst/>
          </a:prstGeom>
          <a:ln w="38100">
            <a:solidFill>
              <a:srgbClr val="0000FF"/>
            </a:solidFill>
            <a:headEnd type="none"/>
            <a:tailEnd type="triangle"/>
          </a:ln>
        </p:spPr>
        <p:style>
          <a:lnRef idx="1">
            <a:schemeClr val="dk1"/>
          </a:lnRef>
          <a:fillRef idx="0">
            <a:schemeClr val="dk1"/>
          </a:fillRef>
          <a:effectRef idx="0">
            <a:schemeClr val="dk1"/>
          </a:effectRef>
          <a:fontRef idx="minor">
            <a:schemeClr val="tx1"/>
          </a:fontRef>
        </p:style>
      </p:cxnSp>
      <p:sp>
        <p:nvSpPr>
          <p:cNvPr id="11" name="Rectangle 10"/>
          <p:cNvSpPr>
            <a:spLocks/>
          </p:cNvSpPr>
          <p:nvPr/>
        </p:nvSpPr>
        <p:spPr bwMode="white">
          <a:xfrm>
            <a:off x="5122570" y="1555284"/>
            <a:ext cx="2692747" cy="404308"/>
          </a:xfrm>
          <a:prstGeom prst="rect">
            <a:avLst/>
          </a:prstGeom>
          <a:solidFill>
            <a:srgbClr val="FFC000"/>
          </a:solidFill>
          <a:ln>
            <a:headEnd type="none"/>
            <a:tailEnd type="none"/>
          </a:ln>
        </p:spPr>
        <p:style>
          <a:lnRef idx="2">
            <a:schemeClr val="accent4">
              <a:shade val="50000"/>
            </a:schemeClr>
          </a:lnRef>
          <a:fillRef idx="1">
            <a:schemeClr val="accent4"/>
          </a:fillRef>
          <a:effectRef idx="0">
            <a:schemeClr val="accent4"/>
          </a:effectRef>
          <a:fontRef idx="minor">
            <a:schemeClr val="lt1"/>
          </a:fontRef>
        </p:style>
        <p:txBody>
          <a:bodyPr anchor="ctr" wrap="square"/>
          <a:lstStyle/>
          <a:p>
            <a:pPr algn="ctr" defTabSz="914400"/>
            <a:r>
              <a:rPr lang="en-US" dirty="0">
                <a:solidFill>
                  <a:schemeClr val="tx1"/>
                </a:solidFill>
              </a:rPr>
              <a:t>Step 4- write NRIC/FIN </a:t>
            </a:r>
            <a:endParaRPr lang="en-SG" dirty="0">
              <a:solidFill>
                <a:schemeClr val="tx1"/>
              </a:solidFill>
            </a:endParaRPr>
          </a:p>
        </p:txBody>
      </p:sp>
      <p:cxnSp>
        <p:nvCxnSpPr>
          <p:cNvPr id="12" name="Straight Arrow Connector 11"/>
          <p:cNvCxnSpPr/>
          <p:nvPr/>
        </p:nvCxnSpPr>
        <p:spPr bwMode="white">
          <a:xfrm flipH="1">
            <a:off x="4572000" y="1974905"/>
            <a:ext cx="879299" cy="699371"/>
          </a:xfrm>
          <a:prstGeom prst="straightConnector1">
            <a:avLst/>
          </a:prstGeom>
          <a:ln w="38100">
            <a:solidFill>
              <a:srgbClr val="0000FF"/>
            </a:solidFill>
            <a:headEnd type="none"/>
            <a:tailEnd type="triangle"/>
          </a:ln>
        </p:spPr>
        <p:style>
          <a:lnRef idx="1">
            <a:schemeClr val="dk1"/>
          </a:lnRef>
          <a:fillRef idx="0">
            <a:schemeClr val="dk1"/>
          </a:fillRef>
          <a:effectRef idx="0">
            <a:schemeClr val="dk1"/>
          </a:effectRef>
          <a:fontRef idx="minor">
            <a:schemeClr val="tx1"/>
          </a:fontRef>
        </p:style>
      </p:cxnSp>
      <p:sp>
        <p:nvSpPr>
          <p:cNvPr id="15" name="Rectangle 14"/>
          <p:cNvSpPr>
            <a:spLocks/>
          </p:cNvSpPr>
          <p:nvPr/>
        </p:nvSpPr>
        <p:spPr bwMode="white">
          <a:xfrm>
            <a:off x="6547509" y="2135006"/>
            <a:ext cx="1647323" cy="689675"/>
          </a:xfrm>
          <a:prstGeom prst="rect">
            <a:avLst/>
          </a:prstGeom>
          <a:solidFill>
            <a:srgbClr val="FFC000"/>
          </a:solidFill>
          <a:ln>
            <a:headEnd type="none"/>
            <a:tailEnd type="none"/>
          </a:ln>
        </p:spPr>
        <p:style>
          <a:lnRef idx="2">
            <a:schemeClr val="accent4">
              <a:shade val="50000"/>
            </a:schemeClr>
          </a:lnRef>
          <a:fillRef idx="1">
            <a:schemeClr val="accent4"/>
          </a:fillRef>
          <a:effectRef idx="0">
            <a:schemeClr val="accent4"/>
          </a:effectRef>
          <a:fontRef idx="minor">
            <a:schemeClr val="lt1"/>
          </a:fontRef>
        </p:style>
        <p:txBody>
          <a:bodyPr anchor="ctr" wrap="square"/>
          <a:lstStyle/>
          <a:p>
            <a:pPr algn="ctr" defTabSz="914400"/>
            <a:r>
              <a:rPr lang="en-US" dirty="0">
                <a:solidFill>
                  <a:schemeClr val="tx1"/>
                </a:solidFill>
              </a:rPr>
              <a:t>Step 5- click here</a:t>
            </a:r>
            <a:endParaRPr lang="en-SG" dirty="0">
              <a:solidFill>
                <a:schemeClr val="tx1"/>
              </a:solidFill>
            </a:endParaRPr>
          </a:p>
        </p:txBody>
      </p:sp>
      <p:cxnSp>
        <p:nvCxnSpPr>
          <p:cNvPr id="16" name="Straight Arrow Connector 15"/>
          <p:cNvCxnSpPr/>
          <p:nvPr/>
        </p:nvCxnSpPr>
        <p:spPr bwMode="white">
          <a:xfrm flipH="1">
            <a:off x="6156176" y="2360356"/>
            <a:ext cx="391334" cy="296696"/>
          </a:xfrm>
          <a:prstGeom prst="straightConnector1">
            <a:avLst/>
          </a:prstGeom>
          <a:ln w="38100">
            <a:solidFill>
              <a:srgbClr val="0000FF"/>
            </a:solidFill>
            <a:headEnd type="none"/>
            <a:tailEnd type="triangle"/>
          </a:ln>
        </p:spPr>
        <p:style>
          <a:lnRef idx="1">
            <a:schemeClr val="dk1"/>
          </a:lnRef>
          <a:fillRef idx="0">
            <a:schemeClr val="dk1"/>
          </a:fillRef>
          <a:effectRef idx="0">
            <a:schemeClr val="dk1"/>
          </a:effectRef>
          <a:fontRef idx="minor">
            <a:schemeClr val="tx1"/>
          </a:fontRef>
        </p:style>
      </p:cxnSp>
      <p:sp>
        <p:nvSpPr>
          <p:cNvPr id="18" name="Rectangle 17"/>
          <p:cNvSpPr>
            <a:spLocks/>
          </p:cNvSpPr>
          <p:nvPr/>
        </p:nvSpPr>
        <p:spPr bwMode="white">
          <a:xfrm>
            <a:off x="6547509" y="3000095"/>
            <a:ext cx="2330896" cy="1243152"/>
          </a:xfrm>
          <a:prstGeom prst="rect">
            <a:avLst/>
          </a:prstGeom>
          <a:solidFill>
            <a:srgbClr val="FFC000"/>
          </a:solidFill>
          <a:ln>
            <a:headEnd type="none"/>
            <a:tailEnd type="none"/>
          </a:ln>
        </p:spPr>
        <p:style>
          <a:lnRef idx="2">
            <a:schemeClr val="accent4">
              <a:shade val="50000"/>
            </a:schemeClr>
          </a:lnRef>
          <a:fillRef idx="1">
            <a:schemeClr val="accent4"/>
          </a:fillRef>
          <a:effectRef idx="0">
            <a:schemeClr val="accent4"/>
          </a:effectRef>
          <a:fontRef idx="minor">
            <a:schemeClr val="lt1"/>
          </a:fontRef>
        </p:style>
        <p:txBody>
          <a:bodyPr anchor="ctr" wrap="square"/>
          <a:lstStyle/>
          <a:p>
            <a:pPr algn="ctr" defTabSz="914400"/>
            <a:r>
              <a:rPr lang="en-US" dirty="0">
                <a:solidFill>
                  <a:schemeClr val="tx1"/>
                </a:solidFill>
              </a:rPr>
              <a:t>Step 6- Check course name and click “Go to My Page”</a:t>
            </a:r>
            <a:endParaRPr lang="en-SG" dirty="0">
              <a:solidFill>
                <a:schemeClr val="tx1"/>
              </a:solidFill>
            </a:endParaRPr>
          </a:p>
        </p:txBody>
      </p:sp>
      <p:cxnSp>
        <p:nvCxnSpPr>
          <p:cNvPr id="19" name="Straight Arrow Connector 18"/>
          <p:cNvCxnSpPr/>
          <p:nvPr/>
        </p:nvCxnSpPr>
        <p:spPr bwMode="white">
          <a:xfrm flipH="1">
            <a:off x="4932040" y="3422648"/>
            <a:ext cx="1612216" cy="1431468"/>
          </a:xfrm>
          <a:prstGeom prst="straightConnector1">
            <a:avLst/>
          </a:prstGeom>
          <a:ln w="38100">
            <a:solidFill>
              <a:srgbClr val="0000FF"/>
            </a:solidFill>
            <a:headEnd type="none"/>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p:cNvCxnSpPr/>
          <p:nvPr/>
        </p:nvCxnSpPr>
        <p:spPr bwMode="white">
          <a:xfrm flipH="1">
            <a:off x="6012160" y="3590277"/>
            <a:ext cx="562407" cy="1401342"/>
          </a:xfrm>
          <a:prstGeom prst="straightConnector1">
            <a:avLst/>
          </a:prstGeom>
          <a:ln w="38100">
            <a:solidFill>
              <a:srgbClr val="0000FF"/>
            </a:solidFill>
            <a:headEnd type="none"/>
            <a:tailEnd type="triangle"/>
          </a:ln>
        </p:spPr>
        <p:style>
          <a:lnRef idx="1">
            <a:schemeClr val="dk1"/>
          </a:lnRef>
          <a:fillRef idx="0">
            <a:schemeClr val="dk1"/>
          </a:fillRef>
          <a:effectRef idx="0">
            <a:schemeClr val="dk1"/>
          </a:effectRef>
          <a:fontRef idx="minor">
            <a:schemeClr val="tx1"/>
          </a:fontRef>
        </p:style>
      </p:cxnSp>
      <p:sp>
        <p:nvSpPr>
          <p:cNvPr id="13" name="Rectangle 12"/>
          <p:cNvSpPr>
            <a:spLocks/>
          </p:cNvSpPr>
          <p:nvPr/>
        </p:nvSpPr>
        <p:spPr bwMode="white">
          <a:xfrm>
            <a:off x="1826638" y="251394"/>
            <a:ext cx="5701145" cy="394854"/>
          </a:xfrm>
          <a:prstGeom prst="rect">
            <a:avLst/>
          </a:prstGeom>
          <a:solidFill>
            <a:srgbClr val="FFFF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000" b="1" dirty="0">
                <a:solidFill>
                  <a:schemeClr val="tx1"/>
                </a:solidFill>
                <a:latin typeface="Arial"/>
                <a:cs typeface="Arial"/>
              </a:rPr>
              <a:t>Login to the student’s e-learning portal</a:t>
            </a:r>
            <a:endParaRPr lang="en-SG" sz="2000" b="1" dirty="0">
              <a:solidFill>
                <a:schemeClr val="tx1"/>
              </a:solidFill>
              <a:latin typeface="Arial"/>
              <a:cs typeface="Arial"/>
            </a:endParaRPr>
          </a:p>
        </p:txBody>
      </p:sp>
      <p:sp>
        <p:nvSpPr>
          <p:cNvPr id="14" name="Rectangle 13"/>
          <p:cNvSpPr>
            <a:spLocks/>
          </p:cNvSpPr>
          <p:nvPr/>
        </p:nvSpPr>
        <p:spPr bwMode="white">
          <a:xfrm>
            <a:off x="307109" y="768844"/>
            <a:ext cx="8712968" cy="643932"/>
          </a:xfrm>
          <a:prstGeom prst="rect">
            <a:avLst/>
          </a:prstGeom>
          <a:solidFill>
            <a:schemeClr val="accent4">
              <a:lumMod val="40000"/>
              <a:lumOff val="60000"/>
            </a:schemeClr>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marL="285750" indent="-285750" defTabSz="914400">
              <a:buClr>
                <a:schemeClr val="tx1"/>
              </a:buClr>
              <a:buFont typeface="Wingdings"/>
              <a:buChar char="Ø"/>
            </a:pPr>
            <a:r>
              <a:rPr lang="en-US" dirty="0">
                <a:solidFill>
                  <a:schemeClr val="tx1"/>
                </a:solidFill>
              </a:rPr>
              <a:t>Visit </a:t>
            </a:r>
            <a:r>
              <a:rPr lang="en-US" dirty="0">
                <a:solidFill>
                  <a:schemeClr val="tx1"/>
                </a:solidFill>
              </a:rPr>
              <a:t>www.eversafe.com.sg  &gt; click login &gt; Choose Blended Learning-Student </a:t>
            </a:r>
            <a:r>
              <a:rPr lang="en-US" dirty="0">
                <a:solidFill>
                  <a:schemeClr val="tx1"/>
                </a:solidFill>
              </a:rPr>
              <a:t>&gt;User Name: NRIC/FIN &gt; Show my login link&gt; Go to my page  </a:t>
            </a:r>
            <a:endParaRPr lang="en-SG" dirty="0">
              <a:solidFill>
                <a:schemeClr val="tx1"/>
              </a:solidFill>
            </a:endParaRPr>
          </a:p>
        </p:txBody>
      </p:sp>
      <p:sp>
        <p:nvSpPr>
          <p:cNvPr id="17" name="Oval 16"/>
          <p:cNvSpPr>
            <a:spLocks/>
          </p:cNvSpPr>
          <p:nvPr/>
        </p:nvSpPr>
        <p:spPr bwMode="white">
          <a:xfrm>
            <a:off x="645317" y="59474"/>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9</a:t>
            </a:r>
            <a:endParaRPr lang="en-US" dirty="0"/>
          </a:p>
        </p:txBody>
      </p:sp>
    </p:spTree>
  </p:cSld>
  <p:clrMapOvr>
    <a:masterClrMapping/>
  </p:clrMapOvr>
  <p:timing>
    <p:tnLst>
      <p:par>
        <p:cTn dur="indefinite" id="1" nodeType="tmRoot" restart="never"/>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p:cNvPicPr>
            <a:picLocks noChangeAspect="1"/>
          </p:cNvPicPr>
          <p:nvPr/>
        </p:nvPicPr>
        <p:blipFill>
          <a:blip r:embed="rId3">
            <a:lum/>
          </a:blip>
          <a:srcRect/>
          <a:stretch>
            <a:fillRect/>
          </a:stretch>
        </p:blipFill>
        <p:spPr bwMode="white">
          <a:xfrm>
            <a:off x="0" y="0"/>
            <a:ext cx="9252520" cy="6858000"/>
          </a:xfrm>
          <a:prstGeom prst="rect">
            <a:avLst/>
          </a:prstGeom>
          <a:ln>
            <a:headEnd type="none"/>
            <a:tailEnd type="none"/>
          </a:ln>
        </p:spPr>
      </p:pic>
      <p:sp>
        <p:nvSpPr>
          <p:cNvPr id="19" name="Rounded Rectangle 18"/>
          <p:cNvSpPr>
            <a:spLocks/>
          </p:cNvSpPr>
          <p:nvPr/>
        </p:nvSpPr>
        <p:spPr bwMode="white">
          <a:xfrm>
            <a:off x="197785" y="868961"/>
            <a:ext cx="8708411" cy="2710481"/>
          </a:xfrm>
          <a:prstGeom prst="roundRect">
            <a:avLst/>
          </a:prstGeom>
          <a:solidFill>
            <a:srgbClr val="FFFF00"/>
          </a:solidFill>
          <a:ln w="28575">
            <a:solidFill>
              <a:schemeClr val="bg1"/>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defTabSz="914400"/>
            <a:endParaRPr lang="en-IN" sz="1350" b="1" dirty="0">
              <a:solidFill>
                <a:srgbClr val="FF0000"/>
              </a:solidFill>
              <a:latin typeface="Arial"/>
              <a:cs typeface="Arial"/>
            </a:endParaRPr>
          </a:p>
          <a:p>
            <a:pPr defTabSz="914400"/>
            <a:r>
              <a:rPr lang="en-IN" sz="1350" b="1" dirty="0">
                <a:solidFill>
                  <a:srgbClr val="FF0000"/>
                </a:solidFill>
                <a:latin typeface="Arial"/>
                <a:cs typeface="Arial"/>
              </a:rPr>
              <a:t>   </a:t>
            </a:r>
            <a:endParaRPr lang="en-IN" sz="1350" b="1" dirty="0">
              <a:solidFill>
                <a:srgbClr val="FF0000"/>
              </a:solidFill>
              <a:latin typeface="Arial"/>
              <a:cs typeface="Arial"/>
            </a:endParaRPr>
          </a:p>
          <a:p>
            <a:pPr defTabSz="914400"/>
            <a:r>
              <a:rPr lang="en-IN" sz="1350" b="1" u="sng" dirty="0">
                <a:solidFill>
                  <a:srgbClr val="FF0000"/>
                </a:solidFill>
                <a:latin typeface="Arial"/>
                <a:cs typeface="Arial"/>
              </a:rPr>
              <a:t>Go </a:t>
            </a:r>
            <a:r>
              <a:rPr lang="en-IN" sz="1350" b="1" u="sng" dirty="0">
                <a:solidFill>
                  <a:srgbClr val="FF0000"/>
                </a:solidFill>
                <a:latin typeface="Arial"/>
                <a:cs typeface="Arial"/>
              </a:rPr>
              <a:t>to Teacher-SSTM  </a:t>
            </a:r>
          </a:p>
        </p:txBody>
      </p:sp>
      <p:sp>
        <p:nvSpPr>
          <p:cNvPr id="5" name="Round Diagonal Corner Rectangle 4"/>
          <p:cNvSpPr>
            <a:spLocks/>
          </p:cNvSpPr>
          <p:nvPr/>
        </p:nvSpPr>
        <p:spPr bwMode="white">
          <a:xfrm>
            <a:off x="2353365" y="60158"/>
            <a:ext cx="5758985" cy="381038"/>
          </a:xfrm>
          <a:prstGeom prst="round2DiagRect">
            <a:avLst/>
          </a:prstGeom>
          <a:ln>
            <a:noFill/>
            <a:headEnd type="none"/>
            <a:tailEnd type="none"/>
          </a:ln>
        </p:spPr>
        <p:style>
          <a:lnRef idx="2">
            <a:schemeClr val="accent5">
              <a:shade val="50000"/>
            </a:schemeClr>
          </a:lnRef>
          <a:fillRef idx="1">
            <a:schemeClr val="accent5"/>
          </a:fillRef>
          <a:effectRef idx="0">
            <a:schemeClr val="accent5"/>
          </a:effectRef>
          <a:fontRef idx="minor">
            <a:schemeClr val="lt1"/>
          </a:fontRef>
        </p:style>
        <p:txBody>
          <a:bodyPr anchor="ctr" wrap="square"/>
          <a:lstStyle/>
          <a:p>
            <a:pPr algn="ctr" defTabSz="914400"/>
            <a:endParaRPr lang="en-IN" sz="1350" dirty="0"/>
          </a:p>
        </p:txBody>
      </p:sp>
      <p:sp>
        <p:nvSpPr>
          <p:cNvPr id="4" name="TextBox 3"/>
          <p:cNvSpPr txBox="1">
            <a:spLocks noChangeArrowheads="1"/>
          </p:cNvSpPr>
          <p:nvPr/>
        </p:nvSpPr>
        <p:spPr bwMode="white">
          <a:xfrm>
            <a:off x="2278090" y="48713"/>
            <a:ext cx="5930435" cy="415498"/>
          </a:xfrm>
          <a:prstGeom prst="rect">
            <a:avLst/>
          </a:prstGeom>
          <a:noFill/>
          <a:ln>
            <a:headEnd type="none"/>
            <a:tailEnd type="none"/>
          </a:ln>
        </p:spPr>
        <p:txBody>
          <a:bodyPr wrap="square">
            <a:spAutoFit/>
          </a:bodyPr>
          <a:lstStyle/>
          <a:p>
            <a:pPr algn="ctr" defTabSz="914400"/>
            <a:r>
              <a:rPr lang="en-US" sz="2100" b="1" dirty="0">
                <a:solidFill>
                  <a:schemeClr val="bg1"/>
                </a:solidFill>
              </a:rPr>
              <a:t>Launch “RA and SWP” from SSTM</a:t>
            </a:r>
            <a:endParaRPr lang="en-SG" sz="2100" b="1" dirty="0">
              <a:solidFill>
                <a:schemeClr val="bg1"/>
              </a:solidFill>
            </a:endParaRPr>
          </a:p>
        </p:txBody>
      </p:sp>
      <p:sp>
        <p:nvSpPr>
          <p:cNvPr id="6" name="Subtitle 2"/>
          <p:cNvSpPr>
            <a:spLocks noGrp="1"/>
          </p:cNvSpPr>
          <p:nvPr>
            <p:ph type="subTitle" idx="1"/>
          </p:nvPr>
        </p:nvSpPr>
        <p:spPr bwMode="white">
          <a:xfrm>
            <a:off x="2353365" y="483031"/>
            <a:ext cx="5771063" cy="277301"/>
          </a:xfrm>
          <a:ln>
            <a:headEnd type="none"/>
            <a:tailEnd type="none"/>
          </a:ln>
        </p:spPr>
        <p:txBody>
          <a:bodyPr wrap="square">
            <a:noAutofit/>
          </a:bodyPr>
          <a:lstStyle/>
          <a:p>
            <a:pPr defTabSz="914400"/>
            <a:r>
              <a:rPr lang="en-IN" sz="1800" b="1" dirty="0">
                <a:solidFill>
                  <a:schemeClr val="tx1"/>
                </a:solidFill>
                <a:effectLst>
                  <a:outerShdw blurRad="38100" dist="38100" dir="2700000" algn="tl" rotWithShape="0">
                    <a:srgbClr val="000000">
                      <a:alpha val="43137"/>
                    </a:srgbClr>
                  </a:outerShdw>
                </a:effectLst>
                <a:latin typeface="Roboto"/>
                <a:ea typeface="Roboto"/>
                <a:cs typeface="Myriad Arabic"/>
              </a:rPr>
              <a:t>Trainer to brief RA and SWP to Trainees (RA/SWP)</a:t>
            </a:r>
            <a:endParaRPr lang="en-IN" sz="1800" dirty="0">
              <a:solidFill>
                <a:schemeClr val="tx1"/>
              </a:solidFill>
              <a:effectLst>
                <a:outerShdw blurRad="38100" dist="38100" dir="2700000" algn="tl" rotWithShape="0">
                  <a:srgbClr val="000000">
                    <a:alpha val="43137"/>
                  </a:srgbClr>
                </a:outerShdw>
              </a:effectLst>
              <a:latin typeface="Roboto"/>
              <a:ea typeface="Roboto"/>
            </a:endParaRPr>
          </a:p>
        </p:txBody>
      </p:sp>
      <p:pic>
        <p:nvPicPr>
          <p:cNvPr id="9" name="Picture 8"/>
          <p:cNvPicPr>
            <a:picLocks noChangeAspect="1"/>
          </p:cNvPicPr>
          <p:nvPr/>
        </p:nvPicPr>
        <p:blipFill>
          <a:blip r:embed="rId4">
            <a:lum/>
          </a:blip>
          <a:srcRect/>
          <a:stretch>
            <a:fillRect/>
          </a:stretch>
        </p:blipFill>
        <p:spPr bwMode="white">
          <a:xfrm>
            <a:off x="191943" y="77598"/>
            <a:ext cx="1894205" cy="570659"/>
          </a:xfrm>
          <a:prstGeom prst="rect">
            <a:avLst/>
          </a:prstGeom>
          <a:ln>
            <a:headEnd type="none"/>
            <a:tailEnd type="none"/>
          </a:ln>
        </p:spPr>
      </p:pic>
      <p:sp>
        <p:nvSpPr>
          <p:cNvPr id="16" name="TextBox 15"/>
          <p:cNvSpPr txBox="1">
            <a:spLocks noChangeArrowheads="1"/>
          </p:cNvSpPr>
          <p:nvPr/>
        </p:nvSpPr>
        <p:spPr bwMode="white">
          <a:xfrm>
            <a:off x="407312" y="2591491"/>
            <a:ext cx="3876655" cy="1015663"/>
          </a:xfrm>
          <a:prstGeom prst="rect">
            <a:avLst/>
          </a:prstGeom>
          <a:noFill/>
          <a:ln>
            <a:headEnd type="none"/>
            <a:tailEnd type="none"/>
          </a:ln>
        </p:spPr>
        <p:txBody>
          <a:bodyPr wrap="square">
            <a:spAutoFit/>
          </a:bodyPr>
          <a:lstStyle/>
          <a:p>
            <a:pPr marL="192876" indent="-192876" defTabSz="914400">
              <a:buAutoNum type="arabicPeriod"/>
            </a:pPr>
            <a:r>
              <a:rPr lang="en-IN" sz="1200" b="1" dirty="0"/>
              <a:t>Click “RA/SWP” tab</a:t>
            </a:r>
          </a:p>
          <a:p>
            <a:pPr marL="192876" indent="-192876" defTabSz="914400">
              <a:buAutoNum type="arabicPeriod"/>
            </a:pPr>
            <a:r>
              <a:rPr lang="en-IN" sz="1200" b="1" dirty="0"/>
              <a:t>Choose Course</a:t>
            </a:r>
          </a:p>
          <a:p>
            <a:pPr marL="192876" indent="-192876" defTabSz="914400">
              <a:buAutoNum type="arabicPeriod"/>
            </a:pPr>
            <a:r>
              <a:rPr lang="en-IN" sz="1200" b="1" dirty="0"/>
              <a:t>Choose Batch ID</a:t>
            </a:r>
          </a:p>
          <a:p>
            <a:pPr marL="192876" indent="-192876" defTabSz="914400">
              <a:buAutoNum type="arabicPeriod"/>
            </a:pPr>
            <a:r>
              <a:rPr lang="en-IN" sz="1200" b="1" dirty="0"/>
              <a:t>Send Notification to all Students after briefing.</a:t>
            </a:r>
          </a:p>
          <a:p>
            <a:pPr defTabSz="914400"/>
            <a:endParaRPr lang="en-IN" sz="1200" dirty="0"/>
          </a:p>
        </p:txBody>
      </p:sp>
      <p:sp>
        <p:nvSpPr>
          <p:cNvPr id="18" name="Rounded Rectangle 17"/>
          <p:cNvSpPr>
            <a:spLocks/>
          </p:cNvSpPr>
          <p:nvPr/>
        </p:nvSpPr>
        <p:spPr bwMode="white">
          <a:xfrm>
            <a:off x="280969" y="3821308"/>
            <a:ext cx="8724365" cy="2794241"/>
          </a:xfrm>
          <a:prstGeom prst="roundRect">
            <a:avLst/>
          </a:prstGeom>
          <a:solidFill>
            <a:schemeClr val="accent1">
              <a:lumMod val="20000"/>
              <a:lumOff val="80000"/>
            </a:schemeClr>
          </a:solidFill>
          <a:ln w="28575">
            <a:solidFill>
              <a:schemeClr val="accent5">
                <a:lumMod val="40000"/>
                <a:lumOff val="60000"/>
              </a:schemeClr>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IN" sz="1350" dirty="0"/>
          </a:p>
        </p:txBody>
      </p:sp>
      <p:pic>
        <p:nvPicPr>
          <p:cNvPr id="10" name="Picture 9"/>
          <p:cNvPicPr>
            <a:picLocks noChangeAspect="1"/>
          </p:cNvPicPr>
          <p:nvPr/>
        </p:nvPicPr>
        <p:blipFill>
          <a:blip r:embed="rId5">
            <a:lum/>
          </a:blip>
          <a:srcRect l="4572" t="9902" r="25533" b="3115"/>
          <a:stretch>
            <a:fillRect/>
          </a:stretch>
        </p:blipFill>
        <p:spPr bwMode="white">
          <a:xfrm>
            <a:off x="7703827" y="1008523"/>
            <a:ext cx="1244858" cy="1841041"/>
          </a:xfrm>
          <a:prstGeom prst="rect">
            <a:avLst/>
          </a:prstGeom>
          <a:ln>
            <a:headEnd type="none"/>
            <a:tailEnd type="none"/>
          </a:ln>
        </p:spPr>
      </p:pic>
      <p:pic>
        <p:nvPicPr>
          <p:cNvPr id="17" name="Picture 16"/>
          <p:cNvPicPr>
            <a:picLocks noChangeAspect="1"/>
          </p:cNvPicPr>
          <p:nvPr/>
        </p:nvPicPr>
        <p:blipFill>
          <a:blip r:embed="rId6">
            <a:lum/>
          </a:blip>
          <a:srcRect/>
          <a:stretch>
            <a:fillRect/>
          </a:stretch>
        </p:blipFill>
        <p:spPr bwMode="white">
          <a:xfrm>
            <a:off x="380107" y="4180391"/>
            <a:ext cx="1518056" cy="1844799"/>
          </a:xfrm>
          <a:prstGeom prst="rect">
            <a:avLst/>
          </a:prstGeom>
          <a:ln>
            <a:headEnd type="none"/>
            <a:tailEnd type="none"/>
          </a:ln>
        </p:spPr>
      </p:pic>
      <p:sp>
        <p:nvSpPr>
          <p:cNvPr id="21" name="TextBox 20"/>
          <p:cNvSpPr txBox="1">
            <a:spLocks noChangeArrowheads="1"/>
          </p:cNvSpPr>
          <p:nvPr/>
        </p:nvSpPr>
        <p:spPr bwMode="white">
          <a:xfrm>
            <a:off x="5727798" y="4143587"/>
            <a:ext cx="3178398" cy="1815882"/>
          </a:xfrm>
          <a:prstGeom prst="rect">
            <a:avLst/>
          </a:prstGeom>
          <a:noFill/>
          <a:ln>
            <a:headEnd type="none"/>
            <a:tailEnd type="none"/>
          </a:ln>
        </p:spPr>
        <p:txBody>
          <a:bodyPr wrap="square">
            <a:spAutoFit/>
          </a:bodyPr>
          <a:lstStyle/>
          <a:p>
            <a:pPr defTabSz="914400"/>
            <a:r>
              <a:rPr lang="en-SG" sz="1400" b="1" dirty="0">
                <a:ea typeface="SimSun"/>
                <a:cs typeface="Myanmar Text"/>
              </a:rPr>
              <a:t>Student will receive </a:t>
            </a:r>
          </a:p>
          <a:p>
            <a:pPr defTabSz="914400"/>
            <a:r>
              <a:rPr lang="en-SG" sz="1400" b="1" dirty="0">
                <a:ea typeface="SimSun"/>
                <a:cs typeface="Myanmar Text"/>
              </a:rPr>
              <a:t>E-mail or SMS </a:t>
            </a:r>
            <a:r>
              <a:rPr lang="en-SG" sz="1400" b="1" dirty="0">
                <a:ea typeface="SimSun"/>
                <a:cs typeface="Myanmar Text"/>
              </a:rPr>
              <a:t>the </a:t>
            </a:r>
            <a:r>
              <a:rPr lang="en-SG" sz="1400" b="1" dirty="0">
                <a:ea typeface="SimSun"/>
                <a:cs typeface="Myanmar Text"/>
              </a:rPr>
              <a:t>“</a:t>
            </a:r>
            <a:r>
              <a:rPr lang="en-SG" sz="1400" b="1" dirty="0">
                <a:solidFill>
                  <a:srgbClr val="FF0000"/>
                </a:solidFill>
                <a:ea typeface="SimSun"/>
                <a:cs typeface="Myanmar Text"/>
              </a:rPr>
              <a:t>Risk Assessment and Safe Procedure Acknowledgement Form</a:t>
            </a:r>
            <a:r>
              <a:rPr lang="en-SG" sz="1400" b="1" dirty="0">
                <a:ea typeface="SimSun"/>
                <a:cs typeface="Myanmar Text"/>
              </a:rPr>
              <a:t>” </a:t>
            </a:r>
          </a:p>
          <a:p>
            <a:pPr defTabSz="914400"/>
            <a:r>
              <a:rPr lang="en-SG" sz="1400" b="1" dirty="0">
                <a:ea typeface="SimSun"/>
                <a:cs typeface="Myanmar Text"/>
              </a:rPr>
              <a:t>link</a:t>
            </a:r>
            <a:r>
              <a:rPr lang="en-SG" sz="1400" b="1" dirty="0">
                <a:ea typeface="SimSun"/>
                <a:cs typeface="Myanmar Text"/>
              </a:rPr>
              <a:t>, Student will have to </a:t>
            </a:r>
          </a:p>
          <a:p>
            <a:pPr defTabSz="914400"/>
            <a:r>
              <a:rPr lang="en-SG" sz="1400" b="1" dirty="0">
                <a:ea typeface="SimSun"/>
                <a:cs typeface="Myanmar Text"/>
              </a:rPr>
              <a:t>click the “</a:t>
            </a:r>
            <a:r>
              <a:rPr lang="en-SG" sz="1400" b="1" dirty="0">
                <a:solidFill>
                  <a:srgbClr val="FF0000"/>
                </a:solidFill>
                <a:ea typeface="SimSun"/>
                <a:cs typeface="Myanmar Text"/>
              </a:rPr>
              <a:t>Link</a:t>
            </a:r>
            <a:r>
              <a:rPr lang="en-SG" sz="1400" b="1" dirty="0">
                <a:ea typeface="SimSun"/>
                <a:cs typeface="Myanmar Text"/>
              </a:rPr>
              <a:t>” and acknowledge that they have attended the briefing and click “</a:t>
            </a:r>
            <a:r>
              <a:rPr lang="en-SG" sz="1400" b="1" dirty="0">
                <a:solidFill>
                  <a:srgbClr val="FF0000"/>
                </a:solidFill>
                <a:ea typeface="SimSun"/>
                <a:cs typeface="Myanmar Text"/>
              </a:rPr>
              <a:t>Submit</a:t>
            </a:r>
            <a:r>
              <a:rPr lang="en-SG" sz="1400" b="1" dirty="0">
                <a:ea typeface="SimSun"/>
                <a:cs typeface="Myanmar Text"/>
              </a:rPr>
              <a:t>”</a:t>
            </a:r>
            <a:endParaRPr lang="en-IN" sz="1400" b="1" dirty="0"/>
          </a:p>
        </p:txBody>
      </p:sp>
      <p:sp>
        <p:nvSpPr>
          <p:cNvPr id="23" name="Rectangle 22"/>
          <p:cNvSpPr>
            <a:spLocks/>
          </p:cNvSpPr>
          <p:nvPr/>
        </p:nvSpPr>
        <p:spPr bwMode="white">
          <a:xfrm>
            <a:off x="342671" y="952845"/>
            <a:ext cx="3492827" cy="1384995"/>
          </a:xfrm>
          <a:prstGeom prst="rect">
            <a:avLst/>
          </a:prstGeom>
          <a:ln>
            <a:headEnd type="none"/>
            <a:tailEnd type="none"/>
          </a:ln>
        </p:spPr>
        <p:txBody>
          <a:bodyPr wrap="square">
            <a:spAutoFit/>
          </a:bodyPr>
          <a:lstStyle/>
          <a:p>
            <a:pPr defTabSz="914400"/>
            <a:r>
              <a:rPr lang="en-IN" sz="1400" b="1" dirty="0">
                <a:solidFill>
                  <a:srgbClr val="7030A0"/>
                </a:solidFill>
                <a:latin typeface="Arial"/>
                <a:cs typeface="Arial"/>
              </a:rPr>
              <a:t>Dear Trainer, Please brief practical RA/SWP to Students before lunch time. </a:t>
            </a:r>
          </a:p>
          <a:p>
            <a:pPr defTabSz="914400"/>
            <a:endParaRPr lang="en-IN" sz="1400" b="1" dirty="0">
              <a:solidFill>
                <a:srgbClr val="7030A0"/>
              </a:solidFill>
              <a:latin typeface="Arial"/>
              <a:cs typeface="Arial"/>
            </a:endParaRPr>
          </a:p>
          <a:p>
            <a:pPr defTabSz="914400"/>
            <a:r>
              <a:rPr lang="en-IN" sz="1400" b="1" dirty="0">
                <a:solidFill>
                  <a:srgbClr val="7030A0"/>
                </a:solidFill>
                <a:latin typeface="Arial"/>
                <a:cs typeface="Arial"/>
              </a:rPr>
              <a:t>System </a:t>
            </a:r>
            <a:r>
              <a:rPr lang="en-IN" sz="1400" b="1" dirty="0">
                <a:solidFill>
                  <a:srgbClr val="7030A0"/>
                </a:solidFill>
                <a:latin typeface="Arial"/>
                <a:cs typeface="Arial"/>
              </a:rPr>
              <a:t>will lock the next session  attendance, if you are not done so.</a:t>
            </a:r>
          </a:p>
          <a:p>
            <a:pPr defTabSz="914400"/>
            <a:r>
              <a:rPr lang="en-IN" sz="1400" b="1" dirty="0">
                <a:solidFill>
                  <a:srgbClr val="7030A0"/>
                </a:solidFill>
                <a:latin typeface="Arial"/>
                <a:cs typeface="Arial"/>
              </a:rPr>
              <a:t>Thank you </a:t>
            </a:r>
          </a:p>
        </p:txBody>
      </p:sp>
      <p:cxnSp>
        <p:nvCxnSpPr>
          <p:cNvPr id="30" name="Straight Arrow Connector 29"/>
          <p:cNvCxnSpPr/>
          <p:nvPr/>
        </p:nvCxnSpPr>
        <p:spPr bwMode="white">
          <a:xfrm>
            <a:off x="578032" y="3717032"/>
            <a:ext cx="8115300" cy="0"/>
          </a:xfrm>
          <a:prstGeom prst="straightConnector1">
            <a:avLst/>
          </a:prstGeom>
          <a:ln w="285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3" name="TextBox 32"/>
          <p:cNvSpPr txBox="1">
            <a:spLocks noChangeArrowheads="1"/>
          </p:cNvSpPr>
          <p:nvPr/>
        </p:nvSpPr>
        <p:spPr bwMode="white">
          <a:xfrm>
            <a:off x="3426202" y="2549952"/>
            <a:ext cx="260008" cy="253916"/>
          </a:xfrm>
          <a:prstGeom prst="rect">
            <a:avLst/>
          </a:prstGeom>
          <a:noFill/>
          <a:ln>
            <a:headEnd type="none"/>
            <a:tailEnd type="none"/>
          </a:ln>
        </p:spPr>
        <p:txBody>
          <a:bodyPr wrap="none">
            <a:spAutoFit/>
          </a:bodyPr>
          <a:lstStyle/>
          <a:p>
            <a:pPr defTabSz="914400"/>
            <a:r>
              <a:rPr lang="en-IN" sz="1050" b="1" dirty="0">
                <a:solidFill>
                  <a:srgbClr val="FFFF00"/>
                </a:solidFill>
              </a:rPr>
              <a:t>1</a:t>
            </a:r>
          </a:p>
        </p:txBody>
      </p:sp>
      <p:sp>
        <p:nvSpPr>
          <p:cNvPr id="34" name="TextBox 33"/>
          <p:cNvSpPr txBox="1">
            <a:spLocks noChangeArrowheads="1"/>
          </p:cNvSpPr>
          <p:nvPr/>
        </p:nvSpPr>
        <p:spPr bwMode="white">
          <a:xfrm>
            <a:off x="3473516" y="2914995"/>
            <a:ext cx="260008" cy="253916"/>
          </a:xfrm>
          <a:prstGeom prst="rect">
            <a:avLst/>
          </a:prstGeom>
          <a:noFill/>
          <a:ln>
            <a:headEnd type="none"/>
            <a:tailEnd type="none"/>
          </a:ln>
        </p:spPr>
        <p:txBody>
          <a:bodyPr wrap="none">
            <a:spAutoFit/>
          </a:bodyPr>
          <a:lstStyle/>
          <a:p>
            <a:pPr defTabSz="914400"/>
            <a:r>
              <a:rPr lang="en-IN" sz="1050" b="1" dirty="0">
                <a:solidFill>
                  <a:srgbClr val="FFFF00"/>
                </a:solidFill>
              </a:rPr>
              <a:t>2</a:t>
            </a:r>
          </a:p>
        </p:txBody>
      </p:sp>
      <p:sp>
        <p:nvSpPr>
          <p:cNvPr id="39" name="Subtitle 2"/>
          <p:cNvSpPr txBox="1">
            <a:spLocks noChangeArrowheads="1"/>
          </p:cNvSpPr>
          <p:nvPr/>
        </p:nvSpPr>
        <p:spPr bwMode="white">
          <a:xfrm>
            <a:off x="4053370" y="6653365"/>
            <a:ext cx="2102806" cy="313264"/>
          </a:xfrm>
          <a:prstGeom prst="rect">
            <a:avLst/>
          </a:prstGeom>
          <a:ln>
            <a:headEnd type="none"/>
            <a:tailEnd type="none"/>
          </a:ln>
        </p:spPr>
        <p:txBody>
          <a:bodyPr lIns="68580" tIns="34290" rIns="68580" bIns="34290" wrap="square">
            <a:noAutofit/>
          </a:bodyPr>
          <a:lstStyle>
            <a:lvl1pPr marL="0" indent="0" rtl="0" algn="ctr" defTabSz="914400">
              <a:lnSpc>
                <a:spcPct val="90000"/>
              </a:lnSpc>
              <a:spcBef>
                <a:spcPts val="1000"/>
              </a:spcBef>
              <a:buFont typeface="Arial"/>
              <a:buNone/>
              <a:defRPr sz="2400" kern="1200" dirty="0">
                <a:solidFill>
                  <a:schemeClr val="tx1"/>
                </a:solidFill>
                <a:latin typeface="+mn-lt"/>
                <a:ea typeface="+mn-ea"/>
                <a:cs typeface="+mn-cs"/>
              </a:defRPr>
            </a:lvl1pPr>
            <a:lvl2pPr marL="457200" indent="0" rtl="0" algn="ctr" defTabSz="914400">
              <a:lnSpc>
                <a:spcPct val="90000"/>
              </a:lnSpc>
              <a:spcBef>
                <a:spcPts val="500"/>
              </a:spcBef>
              <a:buFont typeface="Arial"/>
              <a:buNone/>
              <a:defRPr sz="2000" kern="1200" dirty="0">
                <a:solidFill>
                  <a:schemeClr val="tx1"/>
                </a:solidFill>
                <a:latin typeface="+mn-lt"/>
                <a:ea typeface="+mn-ea"/>
                <a:cs typeface="+mn-cs"/>
              </a:defRPr>
            </a:lvl2pPr>
            <a:lvl3pPr marL="914400" indent="0" rtl="0" algn="ctr" defTabSz="914400">
              <a:lnSpc>
                <a:spcPct val="90000"/>
              </a:lnSpc>
              <a:spcBef>
                <a:spcPts val="500"/>
              </a:spcBef>
              <a:buFont typeface="Arial"/>
              <a:buNone/>
              <a:defRPr sz="1800" kern="1200" dirty="0">
                <a:solidFill>
                  <a:schemeClr val="tx1"/>
                </a:solidFill>
                <a:latin typeface="+mn-lt"/>
                <a:ea typeface="+mn-ea"/>
                <a:cs typeface="+mn-cs"/>
              </a:defRPr>
            </a:lvl3pPr>
            <a:lvl4pPr marL="1371600" indent="0" rtl="0" algn="ctr" defTabSz="914400">
              <a:lnSpc>
                <a:spcPct val="90000"/>
              </a:lnSpc>
              <a:spcBef>
                <a:spcPts val="500"/>
              </a:spcBef>
              <a:buFont typeface="Arial"/>
              <a:buNone/>
              <a:defRPr sz="1600" kern="1200" dirty="0">
                <a:solidFill>
                  <a:schemeClr val="tx1"/>
                </a:solidFill>
                <a:latin typeface="+mn-lt"/>
                <a:ea typeface="+mn-ea"/>
                <a:cs typeface="+mn-cs"/>
              </a:defRPr>
            </a:lvl4pPr>
            <a:lvl5pPr marL="1828800" indent="0" rtl="0" algn="ctr" defTabSz="914400">
              <a:lnSpc>
                <a:spcPct val="90000"/>
              </a:lnSpc>
              <a:spcBef>
                <a:spcPts val="500"/>
              </a:spcBef>
              <a:buFont typeface="Arial"/>
              <a:buNone/>
              <a:defRPr sz="1600" kern="1200" dirty="0">
                <a:solidFill>
                  <a:schemeClr val="tx1"/>
                </a:solidFill>
                <a:latin typeface="+mn-lt"/>
                <a:ea typeface="+mn-ea"/>
                <a:cs typeface="+mn-cs"/>
              </a:defRPr>
            </a:lvl5pPr>
            <a:lvl6pPr marL="2286000" indent="0" rtl="0" algn="ctr" defTabSz="914400">
              <a:lnSpc>
                <a:spcPct val="90000"/>
              </a:lnSpc>
              <a:spcBef>
                <a:spcPts val="500"/>
              </a:spcBef>
              <a:buFont typeface="Arial"/>
              <a:buNone/>
              <a:defRPr sz="1600" kern="1200" dirty="0">
                <a:solidFill>
                  <a:schemeClr val="tx1"/>
                </a:solidFill>
                <a:latin typeface="+mn-lt"/>
                <a:ea typeface="+mn-ea"/>
                <a:cs typeface="+mn-cs"/>
              </a:defRPr>
            </a:lvl6pPr>
            <a:lvl7pPr marL="2743200" indent="0" rtl="0" algn="ctr" defTabSz="914400">
              <a:lnSpc>
                <a:spcPct val="90000"/>
              </a:lnSpc>
              <a:spcBef>
                <a:spcPts val="500"/>
              </a:spcBef>
              <a:buFont typeface="Arial"/>
              <a:buNone/>
              <a:defRPr sz="1600" kern="1200" dirty="0">
                <a:solidFill>
                  <a:schemeClr val="tx1"/>
                </a:solidFill>
                <a:latin typeface="+mn-lt"/>
                <a:ea typeface="+mn-ea"/>
                <a:cs typeface="+mn-cs"/>
              </a:defRPr>
            </a:lvl7pPr>
            <a:lvl8pPr marL="3200400" indent="0" rtl="0" algn="ctr" defTabSz="914400">
              <a:lnSpc>
                <a:spcPct val="90000"/>
              </a:lnSpc>
              <a:spcBef>
                <a:spcPts val="500"/>
              </a:spcBef>
              <a:buFont typeface="Arial"/>
              <a:buNone/>
              <a:defRPr sz="1600" kern="1200" dirty="0">
                <a:solidFill>
                  <a:schemeClr val="tx1"/>
                </a:solidFill>
                <a:latin typeface="+mn-lt"/>
                <a:ea typeface="+mn-ea"/>
                <a:cs typeface="+mn-cs"/>
              </a:defRPr>
            </a:lvl8pPr>
            <a:lvl9pPr marL="3657600" indent="0" rtl="0" algn="ctr" defTabSz="914400">
              <a:lnSpc>
                <a:spcPct val="90000"/>
              </a:lnSpc>
              <a:spcBef>
                <a:spcPts val="500"/>
              </a:spcBef>
              <a:buFont typeface="Arial"/>
              <a:buNone/>
              <a:defRPr sz="1600" kern="1200" dirty="0">
                <a:solidFill>
                  <a:schemeClr val="tx1"/>
                </a:solidFill>
                <a:latin typeface="+mn-lt"/>
                <a:ea typeface="+mn-ea"/>
                <a:cs typeface="+mn-cs"/>
              </a:defRPr>
            </a:lvl9pPr>
          </a:lstStyle>
          <a:p>
            <a:pPr defTabSz="914400"/>
            <a:r>
              <a:rPr lang="en-IN" sz="1050" b="1" i="1" spc="225" dirty="0"/>
              <a:t>www.eversafe.edu.sg</a:t>
            </a:r>
          </a:p>
        </p:txBody>
      </p:sp>
      <p:pic>
        <p:nvPicPr>
          <p:cNvPr id="3" name="Picture 2"/>
          <p:cNvPicPr>
            <a:picLocks noChangeAspect="1"/>
          </p:cNvPicPr>
          <p:nvPr/>
        </p:nvPicPr>
        <p:blipFill>
          <a:blip r:embed="rId7">
            <a:lum/>
          </a:blip>
          <a:srcRect/>
          <a:stretch>
            <a:fillRect/>
          </a:stretch>
        </p:blipFill>
        <p:spPr bwMode="white">
          <a:xfrm>
            <a:off x="4053370" y="1009091"/>
            <a:ext cx="3644971" cy="2068872"/>
          </a:xfrm>
          <a:prstGeom prst="rect">
            <a:avLst/>
          </a:prstGeom>
          <a:ln>
            <a:headEnd type="none"/>
            <a:tailEnd type="none"/>
          </a:ln>
        </p:spPr>
      </p:pic>
      <p:pic>
        <p:nvPicPr>
          <p:cNvPr id="7" name="Picture 6"/>
          <p:cNvPicPr>
            <a:picLocks noChangeAspect="1"/>
          </p:cNvPicPr>
          <p:nvPr/>
        </p:nvPicPr>
        <p:blipFill>
          <a:blip r:embed="rId8">
            <a:lum/>
          </a:blip>
          <a:srcRect/>
          <a:stretch>
            <a:fillRect/>
          </a:stretch>
        </p:blipFill>
        <p:spPr bwMode="white">
          <a:xfrm>
            <a:off x="2059345" y="4006864"/>
            <a:ext cx="3632336" cy="2374464"/>
          </a:xfrm>
          <a:prstGeom prst="rect">
            <a:avLst/>
          </a:prstGeom>
          <a:ln w="38100">
            <a:solidFill>
              <a:schemeClr val="tx1"/>
            </a:solidFill>
            <a:headEnd type="none"/>
            <a:tailEnd type="none"/>
          </a:ln>
        </p:spPr>
      </p:pic>
      <p:pic>
        <p:nvPicPr>
          <p:cNvPr id="25" name="Picture 24"/>
          <p:cNvPicPr>
            <a:picLocks noChangeAspect="1"/>
          </p:cNvPicPr>
          <p:nvPr/>
        </p:nvPicPr>
        <p:blipFill>
          <a:blip r:embed="rId9">
            <a:lum/>
          </a:blip>
          <a:srcRect/>
          <a:stretch>
            <a:fillRect/>
          </a:stretch>
        </p:blipFill>
        <p:spPr bwMode="white">
          <a:xfrm>
            <a:off x="3426202" y="6236603"/>
            <a:ext cx="378244" cy="336472"/>
          </a:xfrm>
          <a:prstGeom prst="rect">
            <a:avLst/>
          </a:prstGeom>
          <a:ln>
            <a:headEnd type="none"/>
            <a:tailEnd type="none"/>
          </a:ln>
        </p:spPr>
      </p:pic>
      <p:sp>
        <p:nvSpPr>
          <p:cNvPr id="26" name="Rectangle 25"/>
          <p:cNvSpPr>
            <a:spLocks/>
          </p:cNvSpPr>
          <p:nvPr/>
        </p:nvSpPr>
        <p:spPr bwMode="white">
          <a:xfrm>
            <a:off x="4062055" y="2153985"/>
            <a:ext cx="509945" cy="183855"/>
          </a:xfrm>
          <a:prstGeom prst="rect">
            <a:avLst/>
          </a:prstGeom>
          <a:noFill/>
          <a:ln w="28575">
            <a:solidFill>
              <a:srgbClr val="FFFF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IN" dirty="0"/>
          </a:p>
        </p:txBody>
      </p:sp>
      <p:sp>
        <p:nvSpPr>
          <p:cNvPr id="22" name="Oval 21"/>
          <p:cNvSpPr>
            <a:spLocks/>
          </p:cNvSpPr>
          <p:nvPr/>
        </p:nvSpPr>
        <p:spPr bwMode="white">
          <a:xfrm>
            <a:off x="8379567" y="110445"/>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10</a:t>
            </a:r>
            <a:endParaRPr lang="en-US" dirty="0"/>
          </a:p>
        </p:txBody>
      </p:sp>
    </p:spTree>
  </p:cSld>
  <p:clrMapOvr>
    <a:masterClrMapping/>
  </p:clrMapOvr>
  <p:timing>
    <p:tnLst>
      <p:par>
        <p:cTn dur="indefinite" id="1" nodeType="tmRoot" restart="never"/>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white">
          <a:xfrm>
            <a:off x="685800" y="548681"/>
            <a:ext cx="7772400" cy="792088"/>
          </a:xfrm>
          <a:ln>
            <a:headEnd type="none"/>
            <a:tailEnd type="none"/>
          </a:ln>
        </p:spPr>
        <p:txBody>
          <a:bodyPr wrap="square"/>
          <a:lstStyle/>
          <a:p>
            <a:pPr defTabSz="914400"/>
            <a:r>
              <a:rPr lang="en-SG" dirty="0"/>
              <a:t>Course Content Summary</a:t>
            </a:r>
            <a:endParaRPr lang="en-US" dirty="0"/>
          </a:p>
        </p:txBody>
      </p:sp>
      <p:sp>
        <p:nvSpPr>
          <p:cNvPr id="3" name="Subtitle 2"/>
          <p:cNvSpPr>
            <a:spLocks noGrp="1"/>
          </p:cNvSpPr>
          <p:nvPr>
            <p:ph type="subTitle" idx="1"/>
          </p:nvPr>
        </p:nvSpPr>
        <p:spPr bwMode="white">
          <a:xfrm>
            <a:off x="1259632" y="1628800"/>
            <a:ext cx="6400800" cy="4176464"/>
          </a:xfrm>
          <a:ln>
            <a:headEnd type="none"/>
            <a:tailEnd type="none"/>
          </a:ln>
        </p:spPr>
        <p:txBody>
          <a:bodyPr wrap="square"/>
          <a:lstStyle/>
          <a:p>
            <a:pPr algn="l" defTabSz="914400"/>
            <a:endParaRPr lang="en-SG" dirty="0"/>
          </a:p>
          <a:p>
            <a:pPr algn="l" defTabSz="914400"/>
            <a:endParaRPr lang="en-SG" dirty="0"/>
          </a:p>
          <a:p>
            <a:pPr algn="l" defTabSz="914400"/>
            <a:endParaRPr lang="en-SG" dirty="0"/>
          </a:p>
          <a:p>
            <a:pPr algn="l" defTabSz="914400"/>
            <a:endParaRPr lang="en-SG" dirty="0"/>
          </a:p>
        </p:txBody>
      </p:sp>
      <p:sp>
        <p:nvSpPr>
          <p:cNvPr id="4" name="Slide Number Placeholder 3"/>
          <p:cNvSpPr>
            <a:spLocks noGrp="1"/>
          </p:cNvSpPr>
          <p:nvPr>
            <p:ph type="sldNum" sz="quarter" idx="12"/>
          </p:nvPr>
        </p:nvSpPr>
        <p:spPr bwMode="white">
          <a:ln>
            <a:headEnd type="none"/>
            <a:tailEnd type="none"/>
          </a:ln>
        </p:spPr>
        <p:txBody>
          <a:bodyPr wrap="square"/>
          <a:lstStyle/>
          <a:p>
            <a:pPr defTabSz="914400"/>
            <a:fld id="{7881ADEB-CFF6-46F9-B8F4-79DEE1C1E7F6}" type="slidenum">
              <a:rPr altLang="en-US" lang="en-US" dirty="0">
                <a:solidFill>
                  <a:srgbClr val="000000"/>
                </a:solidFill>
              </a:rPr>
              <a:t>18</a:t>
            </a:fld>
            <a:endParaRPr altLang="en-US" lang="en-US" dirty="0">
              <a:solidFill>
                <a:srgbClr val="000000"/>
              </a:solidFill>
            </a:endParaRPr>
          </a:p>
        </p:txBody>
      </p:sp>
      <p:graphicFrame>
        <p:nvGraphicFramePr>
          <p:cNvPr id="5" name="Table 4"/>
          <p:cNvGraphicFramePr/>
          <p:nvPr/>
        </p:nvGraphicFramePr>
        <p:xfrm>
          <a:off x="1331640" y="2132856"/>
          <a:ext cx="6096000" cy="3235960"/>
        </p:xfrm>
        <a:graphic>
          <a:graphicData uri="http://schemas.openxmlformats.org/drawingml/2006/table">
            <a:tbl>
              <a:tblPr firstRow="1" bandRow="1">
                <a:tableStyleId>{5C22544A-7EE6-4342-B048-85BDC9FD1C3A}</a:tableStyleId>
              </a:tblPr>
              <a:tblGrid>
                <a:gridCol w="792088"/>
                <a:gridCol w="2255912"/>
                <a:gridCol w="768424"/>
                <a:gridCol w="2279576"/>
              </a:tblGrid>
              <a:tr h="370840">
                <a:tc>
                  <a:txBody>
                    <a:bodyPr/>
                    <a:lstStyle/>
                    <a:p>
                      <a:pPr defTabSz="914400"/>
                      <a:endParaRPr lang="en-US" dirty="0"/>
                    </a:p>
                  </a:txBody>
                  <a:tcPr horzOverflow="overflow"/>
                </a:tc>
                <a:tc>
                  <a:txBody>
                    <a:bodyPr/>
                    <a:lstStyle/>
                    <a:p>
                      <a:pPr defTabSz="914400"/>
                      <a:r>
                        <a:rPr lang="en-US" dirty="0"/>
                        <a:t>Performance</a:t>
                      </a:r>
                      <a:r>
                        <a:rPr lang="en-US" dirty="0"/>
                        <a:t> Statements</a:t>
                      </a:r>
                      <a:endParaRPr lang="en-US" dirty="0"/>
                    </a:p>
                  </a:txBody>
                  <a:tcPr horzOverflow="overflow"/>
                </a:tc>
                <a:tc>
                  <a:txBody>
                    <a:bodyPr/>
                    <a:lstStyle/>
                    <a:p>
                      <a:pPr defTabSz="914400"/>
                      <a:endParaRPr lang="en-US" dirty="0"/>
                    </a:p>
                  </a:txBody>
                  <a:tcPr horzOverflow="overflow"/>
                </a:tc>
                <a:tc>
                  <a:txBody>
                    <a:bodyPr/>
                    <a:lstStyle/>
                    <a:p>
                      <a:pPr defTabSz="914400"/>
                      <a:r>
                        <a:rPr lang="en-US" dirty="0"/>
                        <a:t>Underpinning Knowledge</a:t>
                      </a:r>
                      <a:endParaRPr lang="en-US" dirty="0"/>
                    </a:p>
                  </a:txBody>
                  <a:tcPr horzOverflow="overflow"/>
                </a:tc>
              </a:tr>
              <a:tr h="370840">
                <a:tc>
                  <a:txBody>
                    <a:bodyPr/>
                    <a:lstStyle/>
                    <a:p>
                      <a:pPr defTabSz="914400"/>
                      <a:r>
                        <a:rPr lang="en-US" dirty="0"/>
                        <a:t>PS1</a:t>
                      </a:r>
                      <a:endParaRPr lang="en-US" dirty="0"/>
                    </a:p>
                  </a:txBody>
                  <a:tcPr horzOverflow="overflow"/>
                </a:tc>
                <a:tc>
                  <a:txBody>
                    <a:bodyPr/>
                    <a:lstStyle/>
                    <a:p>
                      <a:pPr defTabSz="914400"/>
                      <a:r>
                        <a:rPr lang="en-US" dirty="0"/>
                        <a:t>jhgfjgsdfgk</a:t>
                      </a:r>
                      <a:endParaRPr lang="en-US" dirty="0"/>
                    </a:p>
                  </a:txBody>
                  <a:tcPr horzOverflow="overflow"/>
                </a:tc>
                <a:tc>
                  <a:txBody>
                    <a:bodyPr/>
                    <a:lstStyle/>
                    <a:p>
                      <a:pPr defTabSz="914400"/>
                      <a:r>
                        <a:rPr lang="en-US" dirty="0"/>
                        <a:t>UK1</a:t>
                      </a:r>
                      <a:endParaRPr lang="en-US" dirty="0"/>
                    </a:p>
                  </a:txBody>
                  <a:tcPr horzOverflow="overflow"/>
                </a:tc>
                <a:tc>
                  <a:txBody>
                    <a:bodyPr/>
                    <a:lstStyle/>
                    <a:p>
                      <a:pPr defTabSz="914400"/>
                      <a:r>
                        <a:rPr lang="en-US" dirty="0"/>
                        <a:t>jyfgsgfkjs</a:t>
                      </a:r>
                      <a:endParaRPr lang="en-US" dirty="0"/>
                    </a:p>
                  </a:txBody>
                  <a:tcPr horzOverflow="overflow"/>
                </a:tc>
              </a:tr>
              <a:tr h="370840">
                <a:tc>
                  <a:txBody>
                    <a:bodyPr/>
                    <a:lstStyle/>
                    <a:p>
                      <a:pPr defTabSz="914400"/>
                      <a:endParaRPr lang="en-US" dirty="0"/>
                    </a:p>
                  </a:txBody>
                  <a:tcPr horzOverflow="overflow"/>
                </a:tc>
                <a:tc>
                  <a:txBody>
                    <a:bodyPr/>
                    <a:lstStyle/>
                    <a:p>
                      <a:pPr defTabSz="914400"/>
                      <a:endParaRPr lang="en-US" dirty="0"/>
                    </a:p>
                  </a:txBody>
                  <a:tcPr horzOverflow="overflow"/>
                </a:tc>
                <a:tc>
                  <a:txBody>
                    <a:bodyPr/>
                    <a:lstStyle/>
                    <a:p>
                      <a:pPr defTabSz="914400"/>
                      <a:r>
                        <a:rPr lang="en-US" dirty="0"/>
                        <a:t>UK2</a:t>
                      </a:r>
                      <a:endParaRPr lang="en-US" dirty="0"/>
                    </a:p>
                  </a:txBody>
                  <a:tcPr horzOverflow="overflow"/>
                </a:tc>
                <a:tc>
                  <a:txBody>
                    <a:bodyPr/>
                    <a:lstStyle/>
                    <a:p>
                      <a:pPr defTabSz="914400"/>
                      <a:r>
                        <a:rPr lang="en-US" dirty="0"/>
                        <a:t>jhfjgskjfskhf</a:t>
                      </a:r>
                      <a:endParaRPr lang="en-US" dirty="0"/>
                    </a:p>
                  </a:txBody>
                  <a:tcPr horzOverflow="overflow"/>
                </a:tc>
              </a:tr>
              <a:tr h="370840">
                <a:tc>
                  <a:txBody>
                    <a:bodyPr/>
                    <a:lstStyle/>
                    <a:p>
                      <a:pPr defTabSz="914400"/>
                      <a:r>
                        <a:rPr lang="en-US" dirty="0"/>
                        <a:t>PS2</a:t>
                      </a:r>
                      <a:endParaRPr lang="en-US" dirty="0"/>
                    </a:p>
                  </a:txBody>
                  <a:tcPr horzOverflow="overflow"/>
                </a:tc>
                <a:tc>
                  <a:txBody>
                    <a:bodyPr/>
                    <a:lstStyle/>
                    <a:p>
                      <a:pPr defTabSz="914400"/>
                      <a:r>
                        <a:rPr lang="en-US" dirty="0"/>
                        <a:t>shgfhgskfjsjf</a:t>
                      </a:r>
                      <a:endParaRPr lang="en-US" dirty="0"/>
                    </a:p>
                  </a:txBody>
                  <a:tcPr horzOverflow="overflow"/>
                </a:tc>
                <a:tc>
                  <a:txBody>
                    <a:bodyPr/>
                    <a:lstStyle/>
                    <a:p>
                      <a:pPr defTabSz="914400"/>
                      <a:r>
                        <a:rPr lang="en-US" dirty="0"/>
                        <a:t>UK3</a:t>
                      </a:r>
                      <a:endParaRPr lang="en-US" dirty="0"/>
                    </a:p>
                  </a:txBody>
                  <a:tcPr horzOverflow="overflow"/>
                </a:tc>
                <a:tc>
                  <a:txBody>
                    <a:bodyPr/>
                    <a:lstStyle/>
                    <a:p>
                      <a:pPr defTabSz="914400"/>
                      <a:r>
                        <a:rPr lang="en-US" dirty="0"/>
                        <a:t>jhagjhdgajf</a:t>
                      </a:r>
                      <a:endParaRPr lang="en-US" dirty="0"/>
                    </a:p>
                  </a:txBody>
                  <a:tcPr horzOverflow="overflow"/>
                </a:tc>
              </a:tr>
              <a:tr h="370840">
                <a:tc>
                  <a:txBody>
                    <a:bodyPr/>
                    <a:lstStyle/>
                    <a:p>
                      <a:pPr defTabSz="914400"/>
                      <a:endParaRPr lang="en-US" dirty="0"/>
                    </a:p>
                  </a:txBody>
                  <a:tcPr horzOverflow="overflow"/>
                </a:tc>
                <a:tc>
                  <a:txBody>
                    <a:bodyPr/>
                    <a:lstStyle/>
                    <a:p>
                      <a:pPr defTabSz="914400"/>
                      <a:endParaRPr lang="en-US" dirty="0"/>
                    </a:p>
                  </a:txBody>
                  <a:tcPr horzOverflow="overflow"/>
                </a:tc>
                <a:tc>
                  <a:txBody>
                    <a:bodyPr/>
                    <a:lstStyle/>
                    <a:p>
                      <a:pPr defTabSz="914400"/>
                      <a:r>
                        <a:rPr lang="en-US" dirty="0"/>
                        <a:t>UK4</a:t>
                      </a:r>
                      <a:endParaRPr lang="en-US" dirty="0"/>
                    </a:p>
                  </a:txBody>
                  <a:tcPr horzOverflow="overflow"/>
                </a:tc>
                <a:tc>
                  <a:txBody>
                    <a:bodyPr/>
                    <a:lstStyle/>
                    <a:p>
                      <a:pPr defTabSz="914400"/>
                      <a:r>
                        <a:rPr lang="en-US" dirty="0"/>
                        <a:t>jhgjhgkjas</a:t>
                      </a:r>
                      <a:endParaRPr lang="en-US" dirty="0"/>
                    </a:p>
                  </a:txBody>
                  <a:tcPr horzOverflow="overflow"/>
                </a:tc>
              </a:tr>
              <a:tr h="370840">
                <a:tc>
                  <a:txBody>
                    <a:bodyPr/>
                    <a:lstStyle/>
                    <a:p>
                      <a:pPr defTabSz="914400"/>
                      <a:endParaRPr lang="en-US" dirty="0"/>
                    </a:p>
                  </a:txBody>
                  <a:tcPr horzOverflow="overflow"/>
                </a:tc>
                <a:tc>
                  <a:txBody>
                    <a:bodyPr/>
                    <a:lstStyle/>
                    <a:p>
                      <a:pPr defTabSz="914400"/>
                      <a:endParaRPr lang="en-US" dirty="0"/>
                    </a:p>
                  </a:txBody>
                  <a:tcPr horzOverflow="overflow"/>
                </a:tc>
                <a:tc>
                  <a:txBody>
                    <a:bodyPr/>
                    <a:lstStyle/>
                    <a:p>
                      <a:pPr defTabSz="914400"/>
                      <a:r>
                        <a:rPr lang="en-US" dirty="0"/>
                        <a:t>UK5</a:t>
                      </a:r>
                      <a:endParaRPr lang="en-US" dirty="0"/>
                    </a:p>
                  </a:txBody>
                  <a:tcPr horzOverflow="overflow"/>
                </a:tc>
                <a:tc>
                  <a:txBody>
                    <a:bodyPr/>
                    <a:lstStyle/>
                    <a:p>
                      <a:pPr defTabSz="914400"/>
                      <a:r>
                        <a:rPr lang="en-US" dirty="0"/>
                        <a:t>jhgagjf</a:t>
                      </a:r>
                      <a:endParaRPr lang="en-US" dirty="0"/>
                    </a:p>
                  </a:txBody>
                  <a:tcPr horzOverflow="overflow"/>
                </a:tc>
              </a:tr>
              <a:tr h="370840">
                <a:tc>
                  <a:txBody>
                    <a:bodyPr/>
                    <a:lstStyle/>
                    <a:p>
                      <a:pPr defTabSz="914400"/>
                      <a:endParaRPr lang="en-US" dirty="0"/>
                    </a:p>
                  </a:txBody>
                  <a:tcPr horzOverflow="overflow"/>
                </a:tc>
                <a:tc>
                  <a:txBody>
                    <a:bodyPr/>
                    <a:lstStyle/>
                    <a:p>
                      <a:pPr defTabSz="914400"/>
                      <a:endParaRPr lang="en-US" dirty="0"/>
                    </a:p>
                  </a:txBody>
                  <a:tcPr horzOverflow="overflow"/>
                </a:tc>
                <a:tc>
                  <a:txBody>
                    <a:bodyPr/>
                    <a:lstStyle/>
                    <a:p>
                      <a:pPr defTabSz="914400"/>
                      <a:endParaRPr lang="en-US" dirty="0"/>
                    </a:p>
                  </a:txBody>
                  <a:tcPr horzOverflow="overflow"/>
                </a:tc>
                <a:tc>
                  <a:txBody>
                    <a:bodyPr/>
                    <a:lstStyle/>
                    <a:p>
                      <a:pPr defTabSz="914400"/>
                      <a:endParaRPr lang="en-US" dirty="0"/>
                    </a:p>
                  </a:txBody>
                  <a:tcPr horzOverflow="overflow"/>
                </a:tc>
              </a:tr>
              <a:tr h="370840">
                <a:tc>
                  <a:txBody>
                    <a:bodyPr/>
                    <a:lstStyle/>
                    <a:p>
                      <a:pPr defTabSz="914400"/>
                      <a:endParaRPr lang="en-US" dirty="0"/>
                    </a:p>
                  </a:txBody>
                  <a:tcPr horzOverflow="overflow"/>
                </a:tc>
                <a:tc>
                  <a:txBody>
                    <a:bodyPr/>
                    <a:lstStyle/>
                    <a:p>
                      <a:pPr defTabSz="914400"/>
                      <a:endParaRPr lang="en-US" dirty="0"/>
                    </a:p>
                  </a:txBody>
                  <a:tcPr horzOverflow="overflow"/>
                </a:tc>
                <a:tc>
                  <a:txBody>
                    <a:bodyPr/>
                    <a:lstStyle/>
                    <a:p>
                      <a:pPr defTabSz="914400"/>
                      <a:endParaRPr lang="en-US" dirty="0"/>
                    </a:p>
                  </a:txBody>
                  <a:tcPr horzOverflow="overflow"/>
                </a:tc>
                <a:tc>
                  <a:txBody>
                    <a:bodyPr/>
                    <a:lstStyle/>
                    <a:p>
                      <a:pPr defTabSz="914400"/>
                      <a:endParaRPr lang="en-US" dirty="0"/>
                    </a:p>
                  </a:txBody>
                  <a:tcPr horzOverflow="overflow"/>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bwMode="white">
          <a:xfrm>
            <a:off x="8028384" y="6304235"/>
            <a:ext cx="874440" cy="365125"/>
          </a:xfrm>
          <a:ln>
            <a:headEnd type="none"/>
            <a:tailEnd type="none"/>
          </a:ln>
        </p:spPr>
        <p:txBody>
          <a:bodyPr wrap="square"/>
          <a:lstStyle/>
          <a:p>
            <a:pPr defTabSz="914400"/>
            <a:fld id="{86178A0A-CF14-46D9-96E1-EA1C7D2FDEA7}" type="slidenum">
              <a:rPr lang="en-US" dirty="0">
                <a:solidFill>
                  <a:srgbClr val="000000"/>
                </a:solidFill>
              </a:rPr>
              <a:t>19</a:t>
            </a:fld>
            <a:endParaRPr lang="en-US" dirty="0">
              <a:solidFill>
                <a:srgbClr val="000000"/>
              </a:solidFill>
            </a:endParaRPr>
          </a:p>
        </p:txBody>
      </p:sp>
      <p:sp>
        <p:nvSpPr>
          <p:cNvPr id="6" name="Text Placeholder 3"/>
          <p:cNvSpPr>
            <a:spLocks noGrp="1"/>
          </p:cNvSpPr>
          <p:nvPr>
            <p:ph type="body" sz="quarter" idx="12"/>
          </p:nvPr>
        </p:nvSpPr>
        <p:spPr bwMode="white">
          <a:xfrm>
            <a:off x="323528" y="333375"/>
            <a:ext cx="8064500" cy="647353"/>
          </a:xfrm>
          <a:ln>
            <a:headEnd type="none"/>
            <a:tailEnd type="none"/>
          </a:ln>
        </p:spPr>
        <p:txBody>
          <a:bodyPr wrap="square">
            <a:normAutofit/>
          </a:bodyPr>
          <a:lstStyle/>
          <a:p>
            <a:pPr defTabSz="914400"/>
            <a:r>
              <a:rPr lang="en-US" sz="1800" dirty="0"/>
              <a:t>PS1: </a:t>
            </a:r>
            <a:r>
              <a:rPr lang="en-US" sz="1800" dirty="0"/>
              <a:t>Explain and interpret salient WSH legislations and </a:t>
            </a:r>
            <a:r>
              <a:rPr lang="en-US" sz="1800" dirty="0"/>
              <a:t>other requirements relevant to construction </a:t>
            </a:r>
            <a:r>
              <a:rPr lang="en-US" sz="1800" dirty="0"/>
              <a:t>industry</a:t>
            </a:r>
          </a:p>
        </p:txBody>
      </p:sp>
      <p:sp>
        <p:nvSpPr>
          <p:cNvPr id="4" name="Rectangle 3"/>
          <p:cNvSpPr>
            <a:spLocks/>
          </p:cNvSpPr>
          <p:nvPr/>
        </p:nvSpPr>
        <p:spPr bwMode="white">
          <a:xfrm>
            <a:off x="347056" y="1772816"/>
            <a:ext cx="8329399" cy="3354765"/>
          </a:xfrm>
          <a:prstGeom prst="rect">
            <a:avLst/>
          </a:prstGeom>
          <a:solidFill>
            <a:schemeClr val="accent3">
              <a:lumMod val="20000"/>
              <a:lumOff val="80000"/>
            </a:schemeClr>
          </a:solidFill>
          <a:ln>
            <a:headEnd type="none"/>
            <a:tailEnd type="none"/>
          </a:ln>
        </p:spPr>
        <p:txBody>
          <a:bodyPr wrap="square">
            <a:spAutoFit/>
          </a:bodyPr>
          <a:lstStyle/>
          <a:p>
            <a:pPr defTabSz="914400"/>
            <a:r>
              <a:rPr lang="en-US" sz="4400" b="1" dirty="0">
                <a:solidFill>
                  <a:srgbClr val="0000FF"/>
                </a:solidFill>
              </a:rPr>
              <a:t>UK1 Importance of Workplace Safety and </a:t>
            </a:r>
            <a:r>
              <a:rPr lang="en-US" sz="4400" b="1" dirty="0">
                <a:solidFill>
                  <a:srgbClr val="0000FF"/>
                </a:solidFill>
              </a:rPr>
              <a:t>Health</a:t>
            </a:r>
          </a:p>
          <a:p>
            <a:pPr defTabSz="914400"/>
            <a:endParaRPr lang="en-US" sz="2000" b="1" dirty="0">
              <a:solidFill>
                <a:srgbClr val="0000FF"/>
              </a:solidFill>
            </a:endParaRPr>
          </a:p>
          <a:p>
            <a:pPr marL="442913" indent="-266700" defTabSz="914400">
              <a:lnSpc>
                <a:spcPct val="150000"/>
              </a:lnSpc>
            </a:pPr>
            <a:r>
              <a:rPr lang="en-US" sz="2000" b="1" dirty="0"/>
              <a:t>1.1  Importance of Workplace Safety and Health  (</a:t>
            </a:r>
            <a:r>
              <a:rPr lang="en-US" sz="2000" b="1" dirty="0"/>
              <a:t>WSH)</a:t>
            </a:r>
          </a:p>
          <a:p>
            <a:pPr marL="442913" indent="-266700" defTabSz="914400">
              <a:lnSpc>
                <a:spcPct val="150000"/>
              </a:lnSpc>
            </a:pPr>
            <a:r>
              <a:rPr lang="en-US" sz="2000" b="1" dirty="0"/>
              <a:t>1.2   Workplace safety and health reports and statistics</a:t>
            </a:r>
            <a:endParaRPr lang="en-US" sz="2000" b="1" dirty="0">
              <a:solidFill>
                <a:srgbClr val="0000FF"/>
              </a:solidFill>
            </a:endParaRPr>
          </a:p>
          <a:p>
            <a:pPr defTabSz="914400"/>
            <a:r>
              <a:rPr lang="en-US" sz="4400" b="1" dirty="0">
                <a:solidFill>
                  <a:srgbClr val="0000FF"/>
                </a:solidFill>
              </a:rPr>
              <a:t> </a:t>
            </a:r>
            <a:endParaRPr lang="en-SG" sz="4400" b="1" dirty="0">
              <a:solidFill>
                <a:srgbClr val="0000FF"/>
              </a:solidFill>
            </a:endParaRPr>
          </a:p>
        </p:txBody>
      </p:sp>
      <p:sp>
        <p:nvSpPr>
          <p:cNvPr id="7" name="Oval 6"/>
          <p:cNvSpPr>
            <a:spLocks/>
          </p:cNvSpPr>
          <p:nvPr/>
        </p:nvSpPr>
        <p:spPr bwMode="white">
          <a:xfrm>
            <a:off x="5220072" y="2492896"/>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1200" dirty="0"/>
              <a:t>12b</a:t>
            </a:r>
            <a:endParaRPr lang="en-US" sz="1200" dirty="0"/>
          </a:p>
        </p:txBody>
      </p:sp>
    </p:spTree>
  </p:cSld>
  <p:clrMapOvr>
    <a:masterClrMapping/>
  </p:clrMapOvr>
  <p:timing>
    <p:tnLst>
      <p:par>
        <p:cTn dur="indefinite" id="1" nodeType="tmRoot" restart="never"/>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ln>
            <a:headEnd type="none"/>
            <a:tailEnd type="none"/>
          </a:ln>
        </p:spPr>
        <p:txBody>
          <a:bodyPr wrap="square"/>
          <a:lstStyle/>
          <a:p>
            <a:pPr defTabSz="914400"/>
            <a:fld id="{86178A0A-CF14-46D9-96E1-EA1C7D2FDEA7}" type="slidenum">
              <a:rPr lang="en-US" dirty="0"/>
              <a:t>2</a:t>
            </a:fld>
            <a:endParaRPr lang="en-US" dirty="0"/>
          </a:p>
        </p:txBody>
      </p:sp>
      <p:sp>
        <p:nvSpPr>
          <p:cNvPr id="3" name="Text Placeholder 2"/>
          <p:cNvSpPr>
            <a:spLocks noGrp="1"/>
          </p:cNvSpPr>
          <p:nvPr>
            <p:ph type="body" sz="quarter" idx="11"/>
          </p:nvPr>
        </p:nvSpPr>
        <p:spPr bwMode="white">
          <a:xfrm>
            <a:off x="323528" y="227601"/>
            <a:ext cx="8496944" cy="576361"/>
          </a:xfrm>
          <a:solidFill>
            <a:srgbClr val="FFFF00"/>
          </a:solidFill>
          <a:ln>
            <a:headEnd type="none"/>
            <a:tailEnd type="none"/>
          </a:ln>
        </p:spPr>
        <p:txBody>
          <a:bodyPr wrap="square">
            <a:noAutofit/>
          </a:bodyPr>
          <a:lstStyle/>
          <a:p>
            <a:pPr defTabSz="914400"/>
            <a:r>
              <a:rPr lang="en-US" sz="3600" dirty="0">
                <a:latin typeface="Arial"/>
                <a:cs typeface="Arial"/>
              </a:rPr>
              <a:t>{</a:t>
            </a:r>
            <a:r>
              <a:rPr lang="en-US" sz="3600" dirty="0">
                <a:latin typeface="Arial"/>
                <a:cs typeface="Arial"/>
              </a:rPr>
              <a:t>test1</a:t>
            </a:r>
            <a:r>
              <a:rPr lang="en-US" sz="3600" dirty="0">
                <a:latin typeface="Arial"/>
                <a:cs typeface="Arial"/>
              </a:rPr>
              <a:t>}({</a:t>
            </a:r>
            <a:r>
              <a:rPr lang="en-US" sz="3600" dirty="0">
                <a:latin typeface="Arial"/>
                <a:cs typeface="Arial"/>
              </a:rPr>
              <a:t>lang</a:t>
            </a:r>
            <a:r>
              <a:rPr lang="en-US" sz="3600" dirty="0">
                <a:latin typeface="Arial"/>
                <a:cs typeface="Arial"/>
              </a:rPr>
              <a:t>})</a:t>
            </a:r>
            <a:endParaRPr lang="en-US" sz="3600" dirty="0">
              <a:latin typeface="Arial"/>
              <a:cs typeface="Arial"/>
            </a:endParaRPr>
          </a:p>
        </p:txBody>
      </p:sp>
      <p:sp>
        <p:nvSpPr>
          <p:cNvPr id="4" name="Text Placeholder 3"/>
          <p:cNvSpPr>
            <a:spLocks noGrp="1"/>
          </p:cNvSpPr>
          <p:nvPr>
            <p:ph type="body" sz="quarter" idx="12"/>
          </p:nvPr>
        </p:nvSpPr>
        <p:spPr bwMode="white">
          <a:xfrm>
            <a:off x="467544" y="1124744"/>
            <a:ext cx="5472607" cy="4968552"/>
          </a:xfrm>
          <a:ln>
            <a:headEnd type="none"/>
            <a:tailEnd type="none"/>
          </a:ln>
        </p:spPr>
        <p:txBody>
          <a:bodyPr wrap="square">
            <a:noAutofit/>
          </a:bodyPr>
          <a:lstStyle/>
          <a:p>
            <a:pPr marL="342900" indent="-342900" defTabSz="914400">
              <a:buFont typeface="Wingdings"/>
              <a:buChar char="ü"/>
            </a:pPr>
            <a:r>
              <a:rPr lang="en-US" dirty="0"/>
              <a:t>Introduce with learners and </a:t>
            </a:r>
          </a:p>
          <a:p>
            <a:pPr defTabSz="914400"/>
            <a:r>
              <a:rPr lang="en-US" b="1" dirty="0">
                <a:solidFill>
                  <a:srgbClr val="0070C0"/>
                </a:solidFill>
              </a:rPr>
              <a:t> </a:t>
            </a:r>
            <a:r>
              <a:rPr lang="en-US" b="1" dirty="0">
                <a:solidFill>
                  <a:srgbClr val="0070C0"/>
                </a:solidFill>
              </a:rPr>
              <a:t>    ice breaking  </a:t>
            </a:r>
            <a:endParaRPr lang="en-US" b="1" dirty="0">
              <a:solidFill>
                <a:srgbClr val="0070C0"/>
              </a:solidFill>
            </a:endParaRPr>
          </a:p>
          <a:p>
            <a:pPr marL="342900" indent="-342900" defTabSz="914400">
              <a:buFont typeface="Wingdings"/>
              <a:buChar char="ü"/>
            </a:pPr>
            <a:r>
              <a:rPr lang="en-US" b="1" dirty="0">
                <a:solidFill>
                  <a:srgbClr val="C00000"/>
                </a:solidFill>
              </a:rPr>
              <a:t>Emergency Response </a:t>
            </a:r>
            <a:endParaRPr lang="en-US" b="1" dirty="0">
              <a:solidFill>
                <a:srgbClr val="C00000"/>
              </a:solidFill>
            </a:endParaRPr>
          </a:p>
          <a:p>
            <a:pPr marL="342900" indent="-342900" defTabSz="914400">
              <a:buFont typeface="Wingdings"/>
              <a:buChar char="ü"/>
            </a:pPr>
            <a:r>
              <a:rPr lang="en-US" b="1" dirty="0">
                <a:solidFill>
                  <a:srgbClr val="C00000"/>
                </a:solidFill>
              </a:rPr>
              <a:t>Assembly Point</a:t>
            </a:r>
          </a:p>
          <a:p>
            <a:pPr marL="342900" indent="-342900" defTabSz="914400">
              <a:buFont typeface="Wingdings"/>
              <a:buChar char="ü"/>
            </a:pPr>
            <a:r>
              <a:rPr lang="en-US" dirty="0"/>
              <a:t>Location of </a:t>
            </a:r>
            <a:r>
              <a:rPr lang="en-US" b="1" dirty="0">
                <a:solidFill>
                  <a:srgbClr val="0070C0"/>
                </a:solidFill>
              </a:rPr>
              <a:t>Wash </a:t>
            </a:r>
            <a:r>
              <a:rPr lang="en-US" b="1" dirty="0">
                <a:solidFill>
                  <a:srgbClr val="0070C0"/>
                </a:solidFill>
              </a:rPr>
              <a:t>Room </a:t>
            </a:r>
            <a:endParaRPr lang="en-US" b="1" dirty="0">
              <a:solidFill>
                <a:srgbClr val="0070C0"/>
              </a:solidFill>
            </a:endParaRPr>
          </a:p>
          <a:p>
            <a:pPr marL="342900" indent="-342900" defTabSz="914400">
              <a:buFont typeface="Wingdings"/>
              <a:buChar char="ü"/>
            </a:pPr>
            <a:r>
              <a:rPr lang="en-US" dirty="0"/>
              <a:t>Tea </a:t>
            </a:r>
            <a:r>
              <a:rPr lang="en-US" b="1" dirty="0">
                <a:solidFill>
                  <a:srgbClr val="0070C0"/>
                </a:solidFill>
              </a:rPr>
              <a:t>break</a:t>
            </a:r>
            <a:r>
              <a:rPr lang="en-US" dirty="0"/>
              <a:t> and lunch break </a:t>
            </a:r>
            <a:endParaRPr lang="en-US" dirty="0"/>
          </a:p>
          <a:p>
            <a:pPr marL="342900" indent="-342900" defTabSz="914400">
              <a:buFont typeface="Wingdings"/>
              <a:buChar char="ü"/>
            </a:pPr>
            <a:r>
              <a:rPr lang="en-US" b="1" dirty="0">
                <a:solidFill>
                  <a:srgbClr val="0070C0"/>
                </a:solidFill>
              </a:rPr>
              <a:t>Canteen/Cafeteria</a:t>
            </a:r>
          </a:p>
          <a:p>
            <a:pPr marL="342900" indent="-342900" defTabSz="914400">
              <a:buFont typeface="Wingdings"/>
              <a:buChar char="ü"/>
            </a:pPr>
            <a:r>
              <a:rPr lang="en-US" b="1" dirty="0">
                <a:solidFill>
                  <a:srgbClr val="C00000"/>
                </a:solidFill>
              </a:rPr>
              <a:t>Housekeeping</a:t>
            </a:r>
            <a:r>
              <a:rPr lang="en-US" dirty="0"/>
              <a:t> and </a:t>
            </a:r>
            <a:r>
              <a:rPr lang="en-US" b="1" dirty="0">
                <a:solidFill>
                  <a:srgbClr val="0070C0"/>
                </a:solidFill>
              </a:rPr>
              <a:t>personal hygiene </a:t>
            </a:r>
            <a:endParaRPr lang="en-US" b="1" dirty="0">
              <a:solidFill>
                <a:srgbClr val="0070C0"/>
              </a:solidFill>
            </a:endParaRPr>
          </a:p>
          <a:p>
            <a:pPr marL="342900" indent="-342900" defTabSz="914400">
              <a:buFont typeface="Wingdings"/>
              <a:buChar char="ü"/>
            </a:pPr>
            <a:r>
              <a:rPr lang="en-US" b="1" dirty="0">
                <a:solidFill>
                  <a:srgbClr val="0070C0"/>
                </a:solidFill>
              </a:rPr>
              <a:t>Special </a:t>
            </a:r>
            <a:r>
              <a:rPr lang="en-US" b="1" dirty="0">
                <a:solidFill>
                  <a:srgbClr val="0070C0"/>
                </a:solidFill>
              </a:rPr>
              <a:t>Needs </a:t>
            </a:r>
            <a:endParaRPr lang="en-US" b="1" dirty="0">
              <a:solidFill>
                <a:srgbClr val="0070C0"/>
              </a:solidFill>
            </a:endParaRPr>
          </a:p>
          <a:p>
            <a:pPr marL="342900" indent="-342900" defTabSz="914400">
              <a:buFont typeface="Wingdings"/>
              <a:buChar char="ü"/>
            </a:pPr>
            <a:r>
              <a:rPr lang="en-US" b="1" dirty="0"/>
              <a:t>Mobile Phone </a:t>
            </a:r>
          </a:p>
          <a:p>
            <a:pPr defTabSz="914400"/>
            <a:endParaRPr lang="en-US" dirty="0"/>
          </a:p>
        </p:txBody>
      </p:sp>
      <p:pic>
        <p:nvPicPr>
          <p:cNvPr id="6" name="Picture 5"/>
          <p:cNvPicPr>
            <a:picLocks noChangeAspect="1"/>
          </p:cNvPicPr>
          <p:nvPr/>
        </p:nvPicPr>
        <p:blipFill>
          <a:blip r:embed="rId2">
            <a:lum/>
          </a:blip>
          <a:srcRect/>
          <a:stretch>
            <a:fillRect/>
          </a:stretch>
        </p:blipFill>
        <p:spPr bwMode="white">
          <a:xfrm>
            <a:off x="5364088" y="1150319"/>
            <a:ext cx="3566469" cy="2085013"/>
          </a:xfrm>
          <a:prstGeom prst="rect">
            <a:avLst/>
          </a:prstGeom>
          <a:ln>
            <a:headEnd type="none"/>
            <a:tailEnd type="none"/>
          </a:ln>
        </p:spPr>
      </p:pic>
      <p:pic>
        <p:nvPicPr>
          <p:cNvPr id="5" name="Picture 4"/>
          <p:cNvPicPr>
            <a:picLocks noChangeAspect="1"/>
          </p:cNvPicPr>
          <p:nvPr/>
        </p:nvPicPr>
        <p:blipFill>
          <a:blip r:embed="rId3">
            <a:lum/>
          </a:blip>
          <a:srcRect/>
          <a:stretch>
            <a:fillRect/>
          </a:stretch>
        </p:blipFill>
        <p:spPr bwMode="white">
          <a:xfrm>
            <a:off x="5940151" y="3609020"/>
            <a:ext cx="2143324" cy="1051017"/>
          </a:xfrm>
          <a:prstGeom prst="rect">
            <a:avLst/>
          </a:prstGeom>
          <a:ln>
            <a:headEnd type="none"/>
            <a:tailEnd type="none"/>
          </a:ln>
        </p:spPr>
      </p:pic>
      <p:pic>
        <p:nvPicPr>
          <p:cNvPr id="7" name="Picture 6"/>
          <p:cNvPicPr>
            <a:picLocks noChangeAspect="1"/>
          </p:cNvPicPr>
          <p:nvPr/>
        </p:nvPicPr>
        <p:blipFill>
          <a:blip r:embed="rId4">
            <a:lum/>
          </a:blip>
          <a:srcRect/>
          <a:stretch>
            <a:fillRect/>
          </a:stretch>
        </p:blipFill>
        <p:spPr bwMode="white">
          <a:xfrm>
            <a:off x="5967863" y="4797152"/>
            <a:ext cx="2115612" cy="1459118"/>
          </a:xfrm>
          <a:prstGeom prst="rect">
            <a:avLst/>
          </a:prstGeom>
          <a:ln>
            <a:headEnd type="none"/>
            <a:tailEnd type="none"/>
          </a:ln>
        </p:spPr>
      </p:pic>
    </p:spTree>
  </p:cSld>
  <p:clrMapOvr>
    <a:masterClrMapping/>
  </p:clrMapOvr>
  <p:timing>
    <p:tnLst>
      <p:par>
        <p:cTn dur="indefinite" id="1" nodeType="tmRoot" restart="never"/>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white">
          <a:xfrm>
            <a:off x="683568" y="528344"/>
            <a:ext cx="7772400" cy="1008112"/>
          </a:xfrm>
          <a:ln>
            <a:headEnd type="none"/>
            <a:tailEnd type="none"/>
          </a:ln>
        </p:spPr>
        <p:txBody>
          <a:bodyPr wrap="square">
            <a:normAutofit/>
          </a:bodyPr>
          <a:lstStyle/>
          <a:p>
            <a:pPr algn="l" defTabSz="914400"/>
            <a:r>
              <a:rPr lang="en-SG" sz="2500" dirty="0"/>
              <a:t>PS1 </a:t>
            </a:r>
            <a:r>
              <a:rPr lang="en-SG" sz="2500" dirty="0"/>
              <a:t>gjgfjhgskjfhj</a:t>
            </a:r>
            <a:r>
              <a:rPr lang="en-SG" sz="2500" dirty="0"/>
              <a:t/>
            </a:r>
            <a:br>
              <a:rPr lang="en-SG" sz="2500" dirty="0"/>
            </a:br>
            <a:r>
              <a:rPr lang="en-SG" sz="2500" dirty="0"/>
              <a:t>UK2 tuyrtwy8736o</a:t>
            </a:r>
            <a:endParaRPr lang="en-US" sz="2500" dirty="0"/>
          </a:p>
        </p:txBody>
      </p:sp>
      <p:sp>
        <p:nvSpPr>
          <p:cNvPr id="4" name="Slide Number Placeholder 3"/>
          <p:cNvSpPr>
            <a:spLocks noGrp="1"/>
          </p:cNvSpPr>
          <p:nvPr>
            <p:ph type="sldNum" sz="quarter" idx="12"/>
          </p:nvPr>
        </p:nvSpPr>
        <p:spPr bwMode="white">
          <a:ln>
            <a:headEnd type="none"/>
            <a:tailEnd type="none"/>
          </a:ln>
        </p:spPr>
        <p:txBody>
          <a:bodyPr wrap="square"/>
          <a:lstStyle/>
          <a:p>
            <a:pPr defTabSz="914400"/>
            <a:fld id="{7881ADEB-CFF6-46F9-B8F4-79DEE1C1E7F6}" type="slidenum">
              <a:rPr altLang="en-US" lang="en-US" dirty="0">
                <a:solidFill>
                  <a:srgbClr val="000000"/>
                </a:solidFill>
              </a:rPr>
              <a:t>20</a:t>
            </a:fld>
            <a:endParaRPr altLang="en-US" lang="en-US" dirty="0">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3" name="Rectangle 3"/>
          <p:cNvSpPr>
            <a:spLocks/>
          </p:cNvSpPr>
          <p:nvPr/>
        </p:nvSpPr>
        <p:spPr bwMode="auto">
          <a:xfrm>
            <a:off x="116080" y="764704"/>
            <a:ext cx="6984217" cy="5760640"/>
          </a:xfrm>
          <a:prstGeom prst="rect">
            <a:avLst/>
          </a:prstGeom>
          <a:solidFill>
            <a:srgbClr val="FFFF99"/>
          </a:solidFill>
          <a:ln>
            <a:noFill/>
            <a:headEnd type="none"/>
            <a:tailEnd type="none"/>
          </a:ln>
        </p:spPr>
        <p:txBody>
          <a:bodyPr lIns="0" rIns="0" wrap="square"/>
          <a:lstStyle>
            <a:lvl1pPr marL="342900" indent="-342900" defTabSz="914400">
              <a:tabLst>
                <a:tab pos="1905000" algn="l"/>
              </a:tabLst>
              <a:defRPr sz="2000" b="1" dirty="0">
                <a:solidFill>
                  <a:schemeClr val="tx1"/>
                </a:solidFill>
                <a:latin typeface="Helvetica"/>
              </a:defRPr>
            </a:lvl1pPr>
            <a:lvl2pPr marL="742950" indent="-285750" defTabSz="914400">
              <a:tabLst>
                <a:tab pos="1905000" algn="l"/>
              </a:tabLst>
              <a:defRPr sz="2000" b="1" dirty="0">
                <a:solidFill>
                  <a:schemeClr val="tx1"/>
                </a:solidFill>
                <a:latin typeface="Helvetica"/>
              </a:defRPr>
            </a:lvl2pPr>
            <a:lvl3pPr marL="1143000" indent="-228600" defTabSz="914400">
              <a:tabLst>
                <a:tab pos="1905000" algn="l"/>
              </a:tabLst>
              <a:defRPr sz="2000" b="1" dirty="0">
                <a:solidFill>
                  <a:schemeClr val="tx1"/>
                </a:solidFill>
                <a:latin typeface="Helvetica"/>
              </a:defRPr>
            </a:lvl3pPr>
            <a:lvl4pPr marL="1600200" indent="-228600" defTabSz="914400">
              <a:tabLst>
                <a:tab pos="1905000" algn="l"/>
              </a:tabLst>
              <a:defRPr sz="2000" b="1" dirty="0">
                <a:solidFill>
                  <a:schemeClr val="tx1"/>
                </a:solidFill>
                <a:latin typeface="Helvetica"/>
              </a:defRPr>
            </a:lvl4pPr>
            <a:lvl5pPr marL="2057400" indent="-228600" defTabSz="914400">
              <a:tabLst>
                <a:tab pos="1905000" algn="l"/>
              </a:tabLst>
              <a:defRPr sz="2000" b="1" dirty="0">
                <a:solidFill>
                  <a:schemeClr val="tx1"/>
                </a:solidFill>
                <a:latin typeface="Helvetica"/>
              </a:defRPr>
            </a:lvl5pPr>
            <a:lvl6pPr marL="2514600" indent="-228600" algn="ctr" fontAlgn="base" defTabSz="914400">
              <a:spcBef>
                <a:spcPct val="0"/>
              </a:spcBef>
              <a:spcAft>
                <a:spcPct val="0"/>
              </a:spcAft>
              <a:tabLst>
                <a:tab pos="1905000" algn="l"/>
              </a:tabLst>
              <a:defRPr sz="2000" b="1" dirty="0">
                <a:solidFill>
                  <a:schemeClr val="tx1"/>
                </a:solidFill>
                <a:latin typeface="Helvetica"/>
              </a:defRPr>
            </a:lvl6pPr>
            <a:lvl7pPr marL="2971800" indent="-228600" algn="ctr" fontAlgn="base" defTabSz="914400">
              <a:spcBef>
                <a:spcPct val="0"/>
              </a:spcBef>
              <a:spcAft>
                <a:spcPct val="0"/>
              </a:spcAft>
              <a:tabLst>
                <a:tab pos="1905000" algn="l"/>
              </a:tabLst>
              <a:defRPr sz="2000" b="1" dirty="0">
                <a:solidFill>
                  <a:schemeClr val="tx1"/>
                </a:solidFill>
                <a:latin typeface="Helvetica"/>
              </a:defRPr>
            </a:lvl7pPr>
            <a:lvl8pPr marL="3429000" indent="-228600" algn="ctr" fontAlgn="base" defTabSz="914400">
              <a:spcBef>
                <a:spcPct val="0"/>
              </a:spcBef>
              <a:spcAft>
                <a:spcPct val="0"/>
              </a:spcAft>
              <a:tabLst>
                <a:tab pos="1905000" algn="l"/>
              </a:tabLst>
              <a:defRPr sz="2000" b="1" dirty="0">
                <a:solidFill>
                  <a:schemeClr val="tx1"/>
                </a:solidFill>
                <a:latin typeface="Helvetica"/>
              </a:defRPr>
            </a:lvl8pPr>
            <a:lvl9pPr marL="3886200" indent="-228600" algn="ctr" fontAlgn="base" defTabSz="914400">
              <a:spcBef>
                <a:spcPct val="0"/>
              </a:spcBef>
              <a:spcAft>
                <a:spcPct val="0"/>
              </a:spcAft>
              <a:tabLst>
                <a:tab pos="1905000" algn="l"/>
              </a:tabLst>
              <a:defRPr sz="2000" b="1" dirty="0">
                <a:solidFill>
                  <a:schemeClr val="tx1"/>
                </a:solidFill>
                <a:latin typeface="Helvetica"/>
              </a:defRPr>
            </a:lvl9pPr>
          </a:lstStyle>
          <a:p>
            <a:pPr marL="285750" indent="-285750" defTabSz="914400">
              <a:lnSpc>
                <a:spcPct val="150000"/>
              </a:lnSpc>
              <a:buClr>
                <a:schemeClr val="tx1"/>
              </a:buClr>
              <a:buFont typeface="Arial"/>
              <a:buChar char="•"/>
            </a:pPr>
            <a:r>
              <a:rPr altLang="en-US" lang="en-US" sz="1600" b="0" dirty="0">
                <a:latin typeface="Arial"/>
              </a:rPr>
              <a:t>Who is responsible for workplace safety if you are working at height?</a:t>
            </a:r>
          </a:p>
          <a:p>
            <a:pPr marL="285750" indent="-285750" defTabSz="914400">
              <a:buClr>
                <a:schemeClr val="tx1"/>
              </a:buClr>
              <a:buFont typeface="Arial"/>
              <a:buChar char="•"/>
            </a:pPr>
            <a:r>
              <a:rPr altLang="en-US" lang="en-US" sz="1600" b="0" dirty="0">
                <a:latin typeface="Arial"/>
              </a:rPr>
              <a:t>Who </a:t>
            </a:r>
            <a:r>
              <a:rPr altLang="en-US" lang="en-US" sz="1600" b="0" dirty="0">
                <a:latin typeface="Arial"/>
              </a:rPr>
              <a:t>are the </a:t>
            </a:r>
            <a:r>
              <a:rPr altLang="en-US" lang="en-US" sz="1600" b="0" dirty="0">
                <a:latin typeface="Arial"/>
              </a:rPr>
              <a:t>person affected </a:t>
            </a:r>
            <a:r>
              <a:rPr altLang="en-US" lang="en-US" sz="1600" b="0" dirty="0">
                <a:latin typeface="Arial"/>
              </a:rPr>
              <a:t>if an accident happens</a:t>
            </a:r>
            <a:r>
              <a:rPr altLang="en-US" lang="en-US" sz="1600" b="0" dirty="0">
                <a:latin typeface="Arial"/>
              </a:rPr>
              <a:t>?</a:t>
            </a:r>
          </a:p>
          <a:p>
            <a:pPr marL="285750" indent="-285750" defTabSz="914400">
              <a:buClr>
                <a:schemeClr val="tx1"/>
              </a:buClr>
              <a:buFont typeface="Arial"/>
              <a:buChar char="•"/>
            </a:pPr>
            <a:endParaRPr altLang="en-US" lang="en-US" sz="1600" b="0" dirty="0">
              <a:latin typeface="Arial"/>
            </a:endParaRPr>
          </a:p>
          <a:p>
            <a:pPr marL="285750" indent="-285750" defTabSz="914400">
              <a:buClr>
                <a:schemeClr val="tx1"/>
              </a:buClr>
              <a:buFont typeface="Arial"/>
              <a:buChar char="•"/>
            </a:pPr>
            <a:r>
              <a:rPr altLang="en-US" lang="en-US" sz="1600" b="0" dirty="0">
                <a:latin typeface="Arial"/>
              </a:rPr>
              <a:t>If </a:t>
            </a:r>
            <a:r>
              <a:rPr altLang="en-US" lang="en-US" sz="1600" b="0" dirty="0">
                <a:latin typeface="Arial"/>
              </a:rPr>
              <a:t>you do not wear </a:t>
            </a:r>
            <a:r>
              <a:rPr altLang="en-US" lang="en-US" sz="1600" b="0" dirty="0">
                <a:latin typeface="Arial"/>
              </a:rPr>
              <a:t>personal protective equipment (PPE) properly for the </a:t>
            </a:r>
            <a:r>
              <a:rPr altLang="en-US" lang="en-US" sz="1600" b="0" u="sng" dirty="0">
                <a:latin typeface="Arial"/>
              </a:rPr>
              <a:t>first </a:t>
            </a:r>
            <a:r>
              <a:rPr altLang="en-US" lang="en-US" sz="1600" b="0" dirty="0">
                <a:latin typeface="Arial"/>
              </a:rPr>
              <a:t>time </a:t>
            </a:r>
            <a:r>
              <a:rPr altLang="en-US" lang="en-US" sz="1600" b="0" dirty="0">
                <a:latin typeface="Arial"/>
              </a:rPr>
              <a:t>$----------- </a:t>
            </a:r>
            <a:r>
              <a:rPr altLang="en-US" lang="en-US" sz="1600" b="0" dirty="0">
                <a:latin typeface="Arial"/>
              </a:rPr>
              <a:t>may be </a:t>
            </a:r>
            <a:r>
              <a:rPr altLang="en-US" lang="en-US" sz="1600" b="0" dirty="0">
                <a:latin typeface="Arial"/>
              </a:rPr>
              <a:t>fined.</a:t>
            </a:r>
          </a:p>
          <a:p>
            <a:pPr defTabSz="914400">
              <a:buClr>
                <a:schemeClr val="tx1"/>
              </a:buClr>
              <a:buFontTx/>
              <a:buChar char="•"/>
            </a:pPr>
            <a:endParaRPr altLang="en-US" lang="en-US" sz="1600" b="0" dirty="0">
              <a:latin typeface="Arial"/>
            </a:endParaRPr>
          </a:p>
          <a:p>
            <a:pPr defTabSz="914400">
              <a:buClr>
                <a:schemeClr val="tx1"/>
              </a:buClr>
              <a:buFontTx/>
              <a:buChar char="•"/>
            </a:pPr>
            <a:r>
              <a:rPr altLang="en-US" lang="en-US" sz="1600" b="0" dirty="0">
                <a:latin typeface="Arial"/>
              </a:rPr>
              <a:t>If you violate any safety rules/ committed unsafe act  _________ penalty will given for the 1</a:t>
            </a:r>
            <a:r>
              <a:rPr altLang="en-US" lang="en-US" sz="1600" b="0" baseline="30000" dirty="0">
                <a:latin typeface="Arial"/>
              </a:rPr>
              <a:t>st</a:t>
            </a:r>
            <a:r>
              <a:rPr altLang="en-US" lang="en-US" sz="1600" b="0" dirty="0">
                <a:latin typeface="Arial"/>
              </a:rPr>
              <a:t> time.</a:t>
            </a:r>
          </a:p>
          <a:p>
            <a:pPr defTabSz="914400">
              <a:buClr>
                <a:schemeClr val="tx1"/>
              </a:buClr>
              <a:buFontTx/>
              <a:buChar char="•"/>
            </a:pPr>
            <a:endParaRPr altLang="en-US" lang="en-US" sz="1600" b="0" dirty="0">
              <a:latin typeface="Arial"/>
            </a:endParaRPr>
          </a:p>
          <a:p>
            <a:pPr defTabSz="914400">
              <a:buClr>
                <a:schemeClr val="tx1"/>
              </a:buClr>
              <a:buFontTx/>
              <a:buChar char="•"/>
            </a:pPr>
            <a:r>
              <a:rPr altLang="en-US" lang="en-US" sz="1600" b="0" dirty="0">
                <a:latin typeface="Arial"/>
              </a:rPr>
              <a:t>If you violate any safety rules/ committed unsafe act </a:t>
            </a:r>
            <a:r>
              <a:rPr altLang="en-US" lang="en-US" sz="1600" b="0" dirty="0">
                <a:latin typeface="Arial"/>
              </a:rPr>
              <a:t>for </a:t>
            </a:r>
            <a:r>
              <a:rPr altLang="en-US" lang="en-US" sz="1600" b="0" dirty="0">
                <a:latin typeface="Arial"/>
              </a:rPr>
              <a:t>the </a:t>
            </a:r>
            <a:r>
              <a:rPr altLang="en-US" lang="en-US" sz="1600" b="0" dirty="0">
                <a:latin typeface="Arial"/>
              </a:rPr>
              <a:t>2nd </a:t>
            </a:r>
            <a:r>
              <a:rPr altLang="en-US" lang="en-US" sz="1600" b="0" dirty="0">
                <a:latin typeface="Arial"/>
              </a:rPr>
              <a:t>time $----------- may be </a:t>
            </a:r>
            <a:r>
              <a:rPr altLang="en-US" lang="en-US" sz="1600" b="0" dirty="0">
                <a:latin typeface="Arial"/>
              </a:rPr>
              <a:t>fined.</a:t>
            </a:r>
            <a:endParaRPr altLang="en-US" lang="en-US" sz="1600" b="0" dirty="0">
              <a:latin typeface="Arial"/>
            </a:endParaRPr>
          </a:p>
          <a:p>
            <a:pPr defTabSz="914400">
              <a:buClr>
                <a:schemeClr val="tx1"/>
              </a:buClr>
              <a:buFontTx/>
              <a:buChar char="•"/>
            </a:pPr>
            <a:endParaRPr altLang="en-US" lang="ta-IN" sz="1600" b="0" dirty="0">
              <a:latin typeface="Arial"/>
            </a:endParaRPr>
          </a:p>
          <a:p>
            <a:pPr marL="285750" indent="-285750" defTabSz="914400">
              <a:buClr>
                <a:schemeClr val="tx1"/>
              </a:buClr>
              <a:buFont typeface="Arial"/>
              <a:buChar char="•"/>
            </a:pPr>
            <a:r>
              <a:rPr altLang="en-US" lang="en-US" sz="1600" b="0" dirty="0">
                <a:latin typeface="Arial"/>
              </a:rPr>
              <a:t> How </a:t>
            </a:r>
            <a:r>
              <a:rPr altLang="en-US" lang="en-US" sz="1600" b="0" dirty="0">
                <a:latin typeface="Arial"/>
              </a:rPr>
              <a:t>many employees should a workplace safety committee be set up with?</a:t>
            </a:r>
            <a:r>
              <a:rPr altLang="en-US" lang="ta-IN" sz="1600" b="0" dirty="0">
                <a:latin typeface="Arial"/>
              </a:rPr>
              <a:t> </a:t>
            </a:r>
            <a:endParaRPr altLang="en-US" lang="en-US" sz="1600" b="0" dirty="0">
              <a:latin typeface="Arial"/>
            </a:endParaRPr>
          </a:p>
          <a:p>
            <a:pPr defTabSz="914400">
              <a:buClr>
                <a:schemeClr val="tx1"/>
              </a:buClr>
              <a:buFontTx/>
              <a:buChar char="•"/>
            </a:pPr>
            <a:endParaRPr altLang="en-US" lang="en-US" sz="1600" b="0" dirty="0">
              <a:latin typeface="Arial"/>
            </a:endParaRPr>
          </a:p>
          <a:p>
            <a:pPr defTabSz="914400">
              <a:buClr>
                <a:schemeClr val="tx1"/>
              </a:buClr>
              <a:buFontTx/>
              <a:buChar char="•"/>
            </a:pPr>
            <a:r>
              <a:rPr altLang="en-US" lang="en-US" sz="1600" b="0" dirty="0">
                <a:latin typeface="Arial"/>
              </a:rPr>
              <a:t>Workplace guardrails/ Barricades should </a:t>
            </a:r>
            <a:r>
              <a:rPr altLang="en-US" lang="en-US" sz="1600" b="0" dirty="0">
                <a:latin typeface="Arial"/>
              </a:rPr>
              <a:t>be at least -------- meters </a:t>
            </a:r>
            <a:r>
              <a:rPr altLang="en-US" lang="en-US" sz="1600" b="0" dirty="0">
                <a:latin typeface="Arial"/>
              </a:rPr>
              <a:t>high</a:t>
            </a:r>
            <a:endParaRPr altLang="en-US" lang="ta-IN" sz="1600" b="0" dirty="0">
              <a:latin typeface="Arial"/>
            </a:endParaRPr>
          </a:p>
          <a:p>
            <a:pPr defTabSz="914400">
              <a:buClr>
                <a:schemeClr val="tx1"/>
              </a:buClr>
              <a:buFontTx/>
              <a:buChar char="•"/>
            </a:pPr>
            <a:endParaRPr altLang="en-US" lang="en-US" sz="1600" b="0" dirty="0">
              <a:latin typeface="Arial"/>
            </a:endParaRPr>
          </a:p>
          <a:p>
            <a:pPr defTabSz="914400">
              <a:buClr>
                <a:schemeClr val="tx1"/>
              </a:buClr>
              <a:buFontTx/>
              <a:buChar char="•"/>
            </a:pPr>
            <a:r>
              <a:rPr altLang="en-US" lang="en-US" sz="1600" b="0" dirty="0">
                <a:latin typeface="Arial"/>
              </a:rPr>
              <a:t>If </a:t>
            </a:r>
            <a:r>
              <a:rPr altLang="en-US" lang="en-US" sz="1600" b="0" dirty="0">
                <a:latin typeface="Arial"/>
              </a:rPr>
              <a:t>your workplace is </a:t>
            </a:r>
            <a:r>
              <a:rPr altLang="en-US" lang="en-US" sz="1600" b="0" dirty="0">
                <a:latin typeface="Arial"/>
              </a:rPr>
              <a:t>unsafe </a:t>
            </a:r>
            <a:r>
              <a:rPr altLang="en-US" lang="en-US" sz="1600" b="0" dirty="0">
                <a:latin typeface="Arial"/>
              </a:rPr>
              <a:t>you must </a:t>
            </a:r>
            <a:r>
              <a:rPr altLang="en-US" lang="en-US" sz="1600" b="0" dirty="0">
                <a:latin typeface="Arial"/>
              </a:rPr>
              <a:t>inform your __________immediately.</a:t>
            </a:r>
          </a:p>
          <a:p>
            <a:pPr marL="285750" indent="-285750" defTabSz="914400">
              <a:lnSpc>
                <a:spcPct val="150000"/>
              </a:lnSpc>
              <a:buClr>
                <a:schemeClr val="tx1"/>
              </a:buClr>
              <a:buFont typeface="Arial"/>
              <a:buChar char="•"/>
            </a:pPr>
            <a:r>
              <a:rPr altLang="en-US" lang="en-US" sz="1600" b="0" dirty="0">
                <a:latin typeface="Arial"/>
              </a:rPr>
              <a:t>__________will </a:t>
            </a:r>
            <a:r>
              <a:rPr altLang="en-US" lang="en-US" sz="1600" b="0" dirty="0">
                <a:latin typeface="Arial"/>
              </a:rPr>
              <a:t>conduct the </a:t>
            </a:r>
            <a:r>
              <a:rPr altLang="en-US" lang="en-US" sz="1600" b="0" dirty="0">
                <a:latin typeface="Arial"/>
              </a:rPr>
              <a:t>Tool box  </a:t>
            </a:r>
            <a:r>
              <a:rPr altLang="en-US" lang="en-US" sz="1600" b="0" dirty="0">
                <a:latin typeface="Arial"/>
              </a:rPr>
              <a:t>meeting</a:t>
            </a:r>
            <a:r>
              <a:rPr altLang="en-US" lang="en-US" sz="1600" b="0" dirty="0">
                <a:latin typeface="Arial"/>
              </a:rPr>
              <a:t>.</a:t>
            </a:r>
          </a:p>
          <a:p>
            <a:pPr marL="285750" indent="-285750" defTabSz="914400">
              <a:buClr>
                <a:schemeClr val="tx1"/>
              </a:buClr>
              <a:buFont typeface="Arial"/>
              <a:buChar char="•"/>
            </a:pPr>
            <a:r>
              <a:rPr altLang="en-US" lang="en-US" sz="1600" b="0" dirty="0">
                <a:latin typeface="Arial"/>
              </a:rPr>
              <a:t>_____________, </a:t>
            </a:r>
            <a:r>
              <a:rPr altLang="en-US" lang="en-US" sz="1600" b="0" dirty="0">
                <a:latin typeface="Arial"/>
              </a:rPr>
              <a:t>________________ </a:t>
            </a:r>
            <a:r>
              <a:rPr altLang="en-US" lang="en-US" sz="1600" b="0" dirty="0">
                <a:latin typeface="Arial"/>
              </a:rPr>
              <a:t>are </a:t>
            </a:r>
            <a:r>
              <a:rPr altLang="en-US" lang="en-US" sz="1600" b="0" dirty="0">
                <a:latin typeface="Arial"/>
              </a:rPr>
              <a:t>discussed at the </a:t>
            </a:r>
            <a:r>
              <a:rPr altLang="en-US" lang="en-US" sz="1600" b="0" dirty="0">
                <a:latin typeface="Arial"/>
              </a:rPr>
              <a:t>Tool box meeting</a:t>
            </a:r>
            <a:r>
              <a:rPr altLang="en-US" lang="en-US" sz="1600" b="0" dirty="0">
                <a:latin typeface="Arial"/>
              </a:rPr>
              <a:t>.</a:t>
            </a:r>
            <a:r>
              <a:rPr altLang="en-US" lang="ta-IN" sz="1600" b="0" dirty="0">
                <a:latin typeface="Arial"/>
              </a:rPr>
              <a:t> </a:t>
            </a:r>
            <a:endParaRPr altLang="en-US" lang="ta-IN" sz="1600" b="0" dirty="0">
              <a:latin typeface="Arial"/>
            </a:endParaRPr>
          </a:p>
          <a:p>
            <a:pPr marL="0" indent="0" defTabSz="914400">
              <a:lnSpc>
                <a:spcPct val="150000"/>
              </a:lnSpc>
              <a:buClr>
                <a:schemeClr val="tx1"/>
              </a:buClr>
            </a:pPr>
            <a:r>
              <a:rPr altLang="en-US" lang="ta-IN" sz="1400" b="0" dirty="0">
                <a:latin typeface="Arial"/>
              </a:rPr>
              <a:t> </a:t>
            </a:r>
            <a:r>
              <a:rPr altLang="en-US" lang="en-US" sz="1400" b="0" dirty="0">
                <a:latin typeface="Arial"/>
              </a:rPr>
              <a:t/>
            </a:r>
            <a:br>
              <a:rPr altLang="en-US" lang="en-US" sz="1400" b="0" dirty="0">
                <a:latin typeface="Arial"/>
              </a:rPr>
            </a:br>
            <a:endParaRPr altLang="en-US" lang="en-US" sz="1400" b="0" dirty="0">
              <a:latin typeface="Arial"/>
            </a:endParaRPr>
          </a:p>
          <a:p>
            <a:pPr defTabSz="914400">
              <a:lnSpc>
                <a:spcPct val="150000"/>
              </a:lnSpc>
              <a:buClr>
                <a:schemeClr val="tx1"/>
              </a:buClr>
              <a:buFontTx/>
              <a:buChar char="•"/>
            </a:pPr>
            <a:endParaRPr altLang="en-US" lang="en-US" sz="1400" b="0" dirty="0">
              <a:latin typeface="Arial"/>
            </a:endParaRPr>
          </a:p>
          <a:p>
            <a:pPr defTabSz="914400">
              <a:lnSpc>
                <a:spcPct val="150000"/>
              </a:lnSpc>
              <a:buClr>
                <a:schemeClr val="tx1"/>
              </a:buClr>
              <a:buFontTx/>
              <a:buChar char="•"/>
            </a:pPr>
            <a:endParaRPr altLang="en-US" lang="en-SG" sz="1400" b="0" dirty="0">
              <a:latin typeface="Arial"/>
            </a:endParaRPr>
          </a:p>
          <a:p>
            <a:pPr defTabSz="914400">
              <a:lnSpc>
                <a:spcPct val="150000"/>
              </a:lnSpc>
              <a:buClr>
                <a:schemeClr val="tx1"/>
              </a:buClr>
              <a:buFontTx/>
              <a:buChar char="•"/>
            </a:pPr>
            <a:endParaRPr altLang="en-US" lang="en-US" sz="1400" b="0" dirty="0">
              <a:latin typeface="Arial"/>
            </a:endParaRPr>
          </a:p>
          <a:p>
            <a:pPr defTabSz="914400">
              <a:lnSpc>
                <a:spcPct val="150000"/>
              </a:lnSpc>
              <a:buClr>
                <a:schemeClr val="tx1"/>
              </a:buClr>
              <a:buFontTx/>
              <a:buChar char="•"/>
            </a:pPr>
            <a:endParaRPr altLang="en-US" lang="en-US" sz="1400" b="0" dirty="0">
              <a:latin typeface="Arial"/>
            </a:endParaRPr>
          </a:p>
          <a:p>
            <a:pPr defTabSz="914400">
              <a:lnSpc>
                <a:spcPct val="150000"/>
              </a:lnSpc>
              <a:buClr>
                <a:schemeClr val="tx1"/>
              </a:buClr>
              <a:buFontTx/>
              <a:buChar char="•"/>
            </a:pPr>
            <a:endParaRPr altLang="en-US" lang="en-US" sz="1400" b="0" dirty="0">
              <a:latin typeface="Arial"/>
            </a:endParaRPr>
          </a:p>
          <a:p>
            <a:pPr defTabSz="914400">
              <a:lnSpc>
                <a:spcPct val="150000"/>
              </a:lnSpc>
              <a:buClr>
                <a:schemeClr val="tx1"/>
              </a:buClr>
            </a:pPr>
            <a:endParaRPr altLang="en-US" lang="en-US" sz="1400" b="0" dirty="0">
              <a:latin typeface="Arial"/>
            </a:endParaRPr>
          </a:p>
          <a:p>
            <a:pPr defTabSz="914400">
              <a:lnSpc>
                <a:spcPct val="150000"/>
              </a:lnSpc>
              <a:buClr>
                <a:schemeClr val="tx1"/>
              </a:buClr>
            </a:pPr>
            <a:endParaRPr altLang="en-US" lang="en-US" sz="1400" dirty="0">
              <a:solidFill>
                <a:schemeClr val="folHlink"/>
              </a:solidFill>
              <a:latin typeface="Arial"/>
            </a:endParaRPr>
          </a:p>
          <a:p>
            <a:pPr defTabSz="914400">
              <a:lnSpc>
                <a:spcPct val="150000"/>
              </a:lnSpc>
              <a:buClr>
                <a:schemeClr val="tx1"/>
              </a:buClr>
            </a:pPr>
            <a:endParaRPr altLang="en-US" lang="en-US" sz="1400" dirty="0">
              <a:solidFill>
                <a:schemeClr val="folHlink"/>
              </a:solidFill>
              <a:latin typeface="Arial"/>
            </a:endParaRPr>
          </a:p>
          <a:p>
            <a:pPr defTabSz="914400">
              <a:lnSpc>
                <a:spcPct val="150000"/>
              </a:lnSpc>
              <a:buClr>
                <a:schemeClr val="tx1"/>
              </a:buClr>
            </a:pPr>
            <a:endParaRPr altLang="en-US" lang="en-US" sz="1400" b="0" dirty="0">
              <a:solidFill>
                <a:schemeClr val="folHlink"/>
              </a:solidFill>
              <a:latin typeface="Arial"/>
            </a:endParaRPr>
          </a:p>
        </p:txBody>
      </p:sp>
      <p:pic>
        <p:nvPicPr>
          <p:cNvPr id="71684" name="Picture 8" descr="thinkingcapwhoa_color"/>
          <p:cNvPicPr>
            <a:picLocks noChangeAspect="1"/>
          </p:cNvPicPr>
          <p:nvPr/>
        </p:nvPicPr>
        <p:blipFill>
          <a:blip r:embed="rId3">
            <a:lum/>
          </a:blip>
          <a:srcRect/>
          <a:stretch>
            <a:fillRect/>
          </a:stretch>
        </p:blipFill>
        <p:spPr bwMode="auto">
          <a:xfrm>
            <a:off x="7384958" y="645840"/>
            <a:ext cx="1530567" cy="1775048"/>
          </a:xfrm>
          <a:prstGeom prst="rect">
            <a:avLst/>
          </a:prstGeom>
          <a:noFill/>
          <a:ln>
            <a:noFill/>
            <a:headEnd type="none"/>
            <a:tailEnd type="none"/>
          </a:ln>
        </p:spPr>
      </p:pic>
      <p:pic>
        <p:nvPicPr>
          <p:cNvPr id="2" name="Picture 1"/>
          <p:cNvPicPr>
            <a:picLocks noChangeAspect="1"/>
          </p:cNvPicPr>
          <p:nvPr/>
        </p:nvPicPr>
        <p:blipFill>
          <a:blip r:embed="rId4">
            <a:lum/>
          </a:blip>
          <a:srcRect/>
          <a:stretch>
            <a:fillRect/>
          </a:stretch>
        </p:blipFill>
        <p:spPr bwMode="white">
          <a:xfrm>
            <a:off x="7100297" y="2912455"/>
            <a:ext cx="1979247" cy="1512168"/>
          </a:xfrm>
          <a:prstGeom prst="rect">
            <a:avLst/>
          </a:prstGeom>
          <a:ln>
            <a:headEnd type="none"/>
            <a:tailEnd type="none"/>
          </a:ln>
        </p:spPr>
      </p:pic>
      <p:sp>
        <p:nvSpPr>
          <p:cNvPr id="3" name="Slide Number Placeholder 2"/>
          <p:cNvSpPr>
            <a:spLocks noGrp="1"/>
          </p:cNvSpPr>
          <p:nvPr>
            <p:ph type="sldNum" sz="quarter" idx="12"/>
          </p:nvPr>
        </p:nvSpPr>
        <p:spPr bwMode="white">
          <a:ln>
            <a:headEnd type="none"/>
            <a:tailEnd type="none"/>
          </a:ln>
        </p:spPr>
        <p:txBody>
          <a:bodyPr wrap="square"/>
          <a:lstStyle/>
          <a:p>
            <a:pPr defTabSz="914400"/>
            <a:fld id="{BC85D1FC-B537-4366-8588-DBD4BDD6DFA5}" type="slidenum">
              <a:rPr altLang="en-US" lang="en-US" dirty="0"/>
              <a:t>21</a:t>
            </a:fld>
            <a:endParaRPr altLang="en-US" lang="en-US" dirty="0"/>
          </a:p>
        </p:txBody>
      </p:sp>
      <p:sp>
        <p:nvSpPr>
          <p:cNvPr id="8" name="Rectangle 3"/>
          <p:cNvSpPr txBox="1">
            <a:spLocks noChangeArrowheads="1"/>
          </p:cNvSpPr>
          <p:nvPr/>
        </p:nvSpPr>
        <p:spPr bwMode="white">
          <a:xfrm>
            <a:off x="107504" y="116632"/>
            <a:ext cx="4680520" cy="502196"/>
          </a:xfrm>
          <a:prstGeom prst="rect">
            <a:avLst/>
          </a:prstGeom>
          <a:solidFill>
            <a:schemeClr val="accent3">
              <a:lumMod val="40000"/>
              <a:lumOff val="60000"/>
            </a:schemeClr>
          </a:solidFill>
          <a:ln>
            <a:headEnd type="none"/>
            <a:tailEnd type="none"/>
          </a:ln>
        </p:spPr>
        <p:txBody>
          <a:bodyPr lIns="91440" tIns="45720" rIns="91440" bIns="45720" wrap="square">
            <a:noAutofit/>
          </a:bodyPr>
          <a:lstStyle>
            <a:lvl1pPr marL="0" indent="0" rtl="0" algn="l" defTabSz="914400">
              <a:spcBef>
                <a:spcPct val="20000"/>
              </a:spcBef>
              <a:buClr>
                <a:schemeClr val="accent1"/>
              </a:buClr>
              <a:buSzPct val="100000"/>
              <a:buFont typeface="Symbol"/>
              <a:buNone/>
              <a:defRPr sz="2400" kern="1200" dirty="0">
                <a:solidFill>
                  <a:schemeClr val="tx1"/>
                </a:solidFill>
                <a:latin typeface="+mn-lt"/>
                <a:ea typeface="+mn-ea"/>
                <a:cs typeface="+mn-cs"/>
              </a:defRPr>
            </a:lvl1pPr>
            <a:lvl2pPr marL="301943" indent="0" rtl="0" algn="l" defTabSz="914400">
              <a:spcBef>
                <a:spcPct val="20000"/>
              </a:spcBef>
              <a:buClr>
                <a:schemeClr val="accent1"/>
              </a:buClr>
              <a:buSzPct val="100000"/>
              <a:buFont typeface="Symbol"/>
              <a:buNone/>
              <a:defRPr sz="2200" kern="1200" dirty="0">
                <a:solidFill>
                  <a:schemeClr val="tx2"/>
                </a:solidFill>
                <a:latin typeface="+mn-lt"/>
                <a:ea typeface="+mn-ea"/>
                <a:cs typeface="+mn-cs"/>
              </a:defRPr>
            </a:lvl2pPr>
            <a:lvl3pPr marL="627063" indent="0" rtl="0" algn="l" defTabSz="914400">
              <a:spcBef>
                <a:spcPct val="20000"/>
              </a:spcBef>
              <a:buClr>
                <a:schemeClr val="accent1"/>
              </a:buClr>
              <a:buSzPct val="100000"/>
              <a:buFont typeface="Symbol"/>
              <a:buNone/>
              <a:defRPr sz="2000" kern="1200" dirty="0">
                <a:solidFill>
                  <a:schemeClr val="tx2"/>
                </a:solidFill>
                <a:latin typeface="+mn-lt"/>
                <a:ea typeface="+mn-ea"/>
                <a:cs typeface="+mn-cs"/>
              </a:defRPr>
            </a:lvl3pPr>
            <a:lvl4pPr marL="914400" indent="0" rtl="0" algn="l" defTabSz="914400">
              <a:spcBef>
                <a:spcPct val="20000"/>
              </a:spcBef>
              <a:buClr>
                <a:schemeClr val="accent1"/>
              </a:buClr>
              <a:buSzPct val="100000"/>
              <a:buFont typeface="Symbol"/>
              <a:buNone/>
              <a:defRPr sz="1800" kern="1200" dirty="0">
                <a:solidFill>
                  <a:schemeClr val="tx2"/>
                </a:solidFill>
                <a:latin typeface="+mn-lt"/>
                <a:ea typeface="+mn-ea"/>
                <a:cs typeface="+mn-cs"/>
              </a:defRPr>
            </a:lvl4pPr>
            <a:lvl5pPr marL="1234440" indent="0" rtl="0" algn="l" defTabSz="914400">
              <a:spcBef>
                <a:spcPct val="20000"/>
              </a:spcBef>
              <a:buClr>
                <a:schemeClr val="accent1"/>
              </a:buClr>
              <a:buSzPct val="100000"/>
              <a:buFont typeface="Symbol"/>
              <a:buNone/>
              <a:defRPr sz="1600" kern="1200" dirty="0">
                <a:solidFill>
                  <a:schemeClr val="tx2"/>
                </a:solidFill>
                <a:latin typeface="+mn-lt"/>
                <a:ea typeface="+mn-ea"/>
                <a:cs typeface="+mn-cs"/>
              </a:defRPr>
            </a:lvl5pPr>
            <a:lvl6pPr marL="178308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6pPr>
            <a:lvl7pPr marL="210312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7pPr>
            <a:lvl8pPr marL="242316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8pPr>
            <a:lvl9pPr marL="274320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9pPr>
          </a:lstStyle>
          <a:p>
            <a:pPr algn="just" defTabSz="914400">
              <a:lnSpc>
                <a:spcPct val="120000"/>
              </a:lnSpc>
              <a:spcBef>
                <a:spcPct val="0"/>
              </a:spcBef>
            </a:pPr>
            <a:r>
              <a:rPr altLang="en-US" lang="en-US" sz="1800" b="1" dirty="0">
                <a:solidFill>
                  <a:srgbClr val="0000FF"/>
                </a:solidFill>
              </a:rPr>
              <a:t>Topic Highlights</a:t>
            </a:r>
          </a:p>
        </p:txBody>
      </p:sp>
      <p:sp>
        <p:nvSpPr>
          <p:cNvPr id="7" name="Oval 6"/>
          <p:cNvSpPr>
            <a:spLocks/>
          </p:cNvSpPr>
          <p:nvPr/>
        </p:nvSpPr>
        <p:spPr bwMode="white">
          <a:xfrm>
            <a:off x="2960116" y="43694"/>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13</a:t>
            </a:r>
            <a:endParaRPr lang="en-US" dirty="0"/>
          </a:p>
        </p:txBody>
      </p:sp>
    </p:spTree>
  </p:cSld>
  <p:clrMapOvr>
    <a:masterClrMapping/>
  </p:clrMapOvr>
  <p:timing>
    <p:tnLst>
      <p:par>
        <p:cTn dur="indefinite" id="1" nodeType="tmRoot" restart="never"/>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white">
          <a:xfrm>
            <a:off x="683568" y="116632"/>
            <a:ext cx="7772400" cy="720079"/>
          </a:xfrm>
          <a:solidFill>
            <a:srgbClr val="FFFF00"/>
          </a:solidFill>
          <a:ln>
            <a:headEnd type="none"/>
            <a:tailEnd type="none"/>
          </a:ln>
        </p:spPr>
        <p:txBody>
          <a:bodyPr wrap="square">
            <a:normAutofit fontScale="90000"/>
          </a:bodyPr>
          <a:lstStyle/>
          <a:p>
            <a:pPr defTabSz="914400"/>
            <a:r>
              <a:rPr lang="en-US" sz="2400" dirty="0">
                <a:solidFill>
                  <a:srgbClr val="FF0000"/>
                </a:solidFill>
              </a:rPr>
              <a:t>Bledned</a:t>
            </a:r>
            <a:r>
              <a:rPr lang="en-US" sz="2400" dirty="0">
                <a:solidFill>
                  <a:srgbClr val="FF0000"/>
                </a:solidFill>
              </a:rPr>
              <a:t> Learning Activity 1 (PTW) (Class Room)</a:t>
            </a:r>
            <a:br>
              <a:rPr lang="en-US" sz="2400" dirty="0">
                <a:solidFill>
                  <a:srgbClr val="FF0000"/>
                </a:solidFill>
              </a:rPr>
            </a:br>
            <a:r>
              <a:rPr altLang="en-US" lang="en-US" sz="2400" dirty="0">
                <a:solidFill>
                  <a:srgbClr val="FF0000"/>
                </a:solidFill>
              </a:rPr>
              <a:t>(Group Discussion and presentation)</a:t>
            </a:r>
            <a:endParaRPr lang="en-US" sz="2400" dirty="0">
              <a:solidFill>
                <a:srgbClr val="FF0000"/>
              </a:solidFill>
            </a:endParaRPr>
          </a:p>
        </p:txBody>
      </p:sp>
      <p:sp>
        <p:nvSpPr>
          <p:cNvPr id="3" name="Subtitle 2"/>
          <p:cNvSpPr>
            <a:spLocks noGrp="1"/>
          </p:cNvSpPr>
          <p:nvPr>
            <p:ph type="subTitle" idx="1"/>
          </p:nvPr>
        </p:nvSpPr>
        <p:spPr bwMode="white">
          <a:xfrm>
            <a:off x="321296" y="980728"/>
            <a:ext cx="8496944" cy="3744416"/>
          </a:xfrm>
          <a:solidFill>
            <a:schemeClr val="accent4">
              <a:lumMod val="20000"/>
              <a:lumOff val="80000"/>
            </a:schemeClr>
          </a:solidFill>
          <a:ln w="28575">
            <a:solidFill>
              <a:schemeClr val="accent1"/>
            </a:solidFill>
            <a:headEnd type="none"/>
            <a:tailEnd type="none"/>
          </a:ln>
        </p:spPr>
        <p:txBody>
          <a:bodyPr wrap="square">
            <a:noAutofit/>
          </a:bodyPr>
          <a:lstStyle/>
          <a:p>
            <a:pPr algn="l" defTabSz="914400"/>
            <a:r>
              <a:rPr lang="en-US" sz="2800" b="1" dirty="0">
                <a:solidFill>
                  <a:schemeClr val="tx1"/>
                </a:solidFill>
              </a:rPr>
              <a:t>Duration: 35 Minutes (Group 3 to 5 members) </a:t>
            </a:r>
            <a:endParaRPr lang="en-US" sz="2800" b="1" dirty="0">
              <a:solidFill>
                <a:schemeClr val="tx1"/>
              </a:solidFill>
            </a:endParaRPr>
          </a:p>
          <a:p>
            <a:pPr lvl="1" marL="914400" indent="-457200" algn="l" defTabSz="914400">
              <a:buFont typeface="Wingdings"/>
              <a:buChar char="q"/>
            </a:pPr>
            <a:r>
              <a:rPr lang="en-US" sz="1800" dirty="0">
                <a:solidFill>
                  <a:srgbClr val="5310FC"/>
                </a:solidFill>
              </a:rPr>
              <a:t>Participants will each be given a set of PTW (WAH) form </a:t>
            </a:r>
            <a:r>
              <a:rPr lang="en-US" sz="1800" dirty="0">
                <a:solidFill>
                  <a:srgbClr val="5310FC"/>
                </a:solidFill>
              </a:rPr>
              <a:t>(It is the learner guide)</a:t>
            </a:r>
            <a:endParaRPr lang="en-US" sz="1800" dirty="0">
              <a:solidFill>
                <a:srgbClr val="5310FC"/>
              </a:solidFill>
            </a:endParaRPr>
          </a:p>
          <a:p>
            <a:pPr lvl="1" marL="914400" indent="-457200" algn="l" defTabSz="914400">
              <a:buFont typeface="Wingdings"/>
              <a:buChar char="q"/>
            </a:pPr>
            <a:r>
              <a:rPr lang="en-US" sz="1800" dirty="0">
                <a:solidFill>
                  <a:srgbClr val="5310FC"/>
                </a:solidFill>
              </a:rPr>
              <a:t>Participants </a:t>
            </a:r>
            <a:r>
              <a:rPr lang="en-US" sz="1800" dirty="0">
                <a:solidFill>
                  <a:srgbClr val="5310FC"/>
                </a:solidFill>
              </a:rPr>
              <a:t>are required to stimulate the 3 roles when completing the form based on a given WAH situation</a:t>
            </a:r>
            <a:r>
              <a:rPr lang="en-US" sz="1800" dirty="0">
                <a:solidFill>
                  <a:srgbClr val="5310FC"/>
                </a:solidFill>
              </a:rPr>
              <a:t>;</a:t>
            </a:r>
          </a:p>
          <a:p>
            <a:pPr lvl="1" marL="914400" indent="-457200" algn="l" defTabSz="914400">
              <a:buFont typeface="Wingdings"/>
              <a:buChar char="q"/>
            </a:pPr>
            <a:r>
              <a:rPr lang="en-US" sz="1800" dirty="0">
                <a:solidFill>
                  <a:srgbClr val="5310FC"/>
                </a:solidFill>
              </a:rPr>
              <a:t>Trainer may guide the students when filling Assessor and Manager part of the permit</a:t>
            </a:r>
            <a:endParaRPr lang="en-US" sz="1800" dirty="0">
              <a:solidFill>
                <a:srgbClr val="5310FC"/>
              </a:solidFill>
            </a:endParaRPr>
          </a:p>
          <a:p>
            <a:pPr lvl="1" marL="914400" indent="-457200" algn="l" defTabSz="914400">
              <a:buFont typeface="Wingdings"/>
              <a:buChar char="q"/>
            </a:pPr>
            <a:r>
              <a:rPr lang="en-US" sz="1800" dirty="0">
                <a:solidFill>
                  <a:srgbClr val="5310FC"/>
                </a:solidFill>
              </a:rPr>
              <a:t>Based on the availability of resources, identify a safe means execution and put up the application; </a:t>
            </a:r>
            <a:r>
              <a:rPr lang="en-US" sz="1800" dirty="0">
                <a:solidFill>
                  <a:srgbClr val="5310FC"/>
                </a:solidFill>
              </a:rPr>
              <a:t>and</a:t>
            </a:r>
          </a:p>
          <a:p>
            <a:pPr lvl="1" marL="914400" indent="-457200" algn="l" defTabSz="914400">
              <a:buFont typeface="Wingdings"/>
              <a:buChar char="q"/>
            </a:pPr>
            <a:endParaRPr lang="en-US" sz="1800" dirty="0">
              <a:solidFill>
                <a:srgbClr val="5310FC"/>
              </a:solidFill>
            </a:endParaRPr>
          </a:p>
          <a:p>
            <a:pPr algn="l" defTabSz="914400"/>
            <a:r>
              <a:rPr lang="en-US" b="1" dirty="0">
                <a:solidFill>
                  <a:srgbClr val="5310FC"/>
                </a:solidFill>
              </a:rPr>
              <a:t>Facilitator will summarise the learning points. </a:t>
            </a:r>
            <a:endParaRPr lang="en-US" b="1" dirty="0">
              <a:solidFill>
                <a:srgbClr val="5310FC"/>
              </a:solidFill>
            </a:endParaRPr>
          </a:p>
        </p:txBody>
      </p:sp>
      <p:sp>
        <p:nvSpPr>
          <p:cNvPr id="4" name="Slide Number Placeholder 3"/>
          <p:cNvSpPr>
            <a:spLocks noGrp="1"/>
          </p:cNvSpPr>
          <p:nvPr>
            <p:ph type="sldNum" sz="quarter" idx="12"/>
          </p:nvPr>
        </p:nvSpPr>
        <p:spPr bwMode="white">
          <a:ln>
            <a:headEnd type="none"/>
            <a:tailEnd type="none"/>
          </a:ln>
        </p:spPr>
        <p:txBody>
          <a:bodyPr wrap="square"/>
          <a:lstStyle/>
          <a:p>
            <a:pPr defTabSz="914400"/>
            <a:fld id="{7881ADEB-CFF6-46F9-B8F4-79DEE1C1E7F6}" type="slidenum">
              <a:rPr altLang="en-US" lang="en-US" dirty="0"/>
              <a:t>22</a:t>
            </a:fld>
            <a:endParaRPr altLang="en-US" lang="en-US" dirty="0"/>
          </a:p>
        </p:txBody>
      </p:sp>
      <p:pic>
        <p:nvPicPr>
          <p:cNvPr id="6" name="Picture 5"/>
          <p:cNvPicPr>
            <a:picLocks noChangeAspect="1"/>
          </p:cNvPicPr>
          <p:nvPr/>
        </p:nvPicPr>
        <p:blipFill>
          <a:blip r:embed="rId2">
            <a:lum/>
          </a:blip>
          <a:srcRect/>
          <a:stretch>
            <a:fillRect/>
          </a:stretch>
        </p:blipFill>
        <p:spPr bwMode="white">
          <a:xfrm>
            <a:off x="2987824" y="4758788"/>
            <a:ext cx="3096344" cy="2060582"/>
          </a:xfrm>
          <a:prstGeom prst="rect">
            <a:avLst/>
          </a:prstGeom>
          <a:ln>
            <a:headEnd type="none"/>
            <a:tailEnd type="none"/>
          </a:ln>
        </p:spPr>
      </p:pic>
      <p:sp>
        <p:nvSpPr>
          <p:cNvPr id="7" name="Oval 6"/>
          <p:cNvSpPr>
            <a:spLocks/>
          </p:cNvSpPr>
          <p:nvPr/>
        </p:nvSpPr>
        <p:spPr bwMode="white">
          <a:xfrm>
            <a:off x="53426" y="-9932"/>
            <a:ext cx="918173"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14</a:t>
            </a:r>
            <a:endParaRPr lang="en-US" dirty="0"/>
          </a:p>
        </p:txBody>
      </p:sp>
    </p:spTree>
  </p:cSld>
  <p:clrMapOvr>
    <a:masterClrMapping/>
  </p:clrMapOvr>
  <p:timing>
    <p:tnLst>
      <p:par>
        <p:cTn dur="indefinite" id="1" nodeType="tmRoot" restart="never"/>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white">
          <a:xfrm>
            <a:off x="971600" y="44623"/>
            <a:ext cx="4680520" cy="576064"/>
          </a:xfrm>
          <a:solidFill>
            <a:srgbClr val="FFFF00"/>
          </a:solidFill>
          <a:ln>
            <a:headEnd type="none"/>
            <a:tailEnd type="none"/>
          </a:ln>
        </p:spPr>
        <p:txBody>
          <a:bodyPr wrap="square">
            <a:normAutofit fontScale="90000"/>
          </a:bodyPr>
          <a:lstStyle/>
          <a:p>
            <a:pPr defTabSz="914400"/>
            <a:r>
              <a:rPr lang="en-US" sz="2400" dirty="0">
                <a:solidFill>
                  <a:srgbClr val="FF0000"/>
                </a:solidFill>
              </a:rPr>
              <a:t>Blended Learning Activity (Home)</a:t>
            </a:r>
            <a:endParaRPr lang="en-US" sz="2400" dirty="0">
              <a:solidFill>
                <a:srgbClr val="FF0000"/>
              </a:solidFill>
            </a:endParaRPr>
          </a:p>
        </p:txBody>
      </p:sp>
      <p:sp>
        <p:nvSpPr>
          <p:cNvPr id="3" name="Subtitle 2"/>
          <p:cNvSpPr>
            <a:spLocks noGrp="1"/>
          </p:cNvSpPr>
          <p:nvPr>
            <p:ph type="subTitle" idx="1"/>
          </p:nvPr>
        </p:nvSpPr>
        <p:spPr bwMode="white">
          <a:xfrm>
            <a:off x="395536" y="692696"/>
            <a:ext cx="8208912" cy="1008112"/>
          </a:xfrm>
          <a:solidFill>
            <a:srgbClr val="FFFFCC"/>
          </a:solidFill>
          <a:ln>
            <a:headEnd type="none"/>
            <a:tailEnd type="none"/>
          </a:ln>
        </p:spPr>
        <p:txBody>
          <a:bodyPr wrap="square">
            <a:noAutofit/>
          </a:bodyPr>
          <a:lstStyle/>
          <a:p>
            <a:pPr algn="l" defTabSz="914400"/>
            <a:r>
              <a:rPr lang="en-US" sz="2000" b="1" dirty="0">
                <a:solidFill>
                  <a:schemeClr val="tx1"/>
                </a:solidFill>
              </a:rPr>
              <a:t>You will be given student portal log in Link.</a:t>
            </a:r>
          </a:p>
          <a:p>
            <a:pPr algn="l" defTabSz="914400"/>
            <a:r>
              <a:rPr lang="en-US" sz="2000" b="1" dirty="0">
                <a:solidFill>
                  <a:schemeClr val="tx1"/>
                </a:solidFill>
              </a:rPr>
              <a:t>Log in and you can self learn to improve the knowledge on Safety and Health.</a:t>
            </a:r>
            <a:endParaRPr lang="en-US" sz="2000" dirty="0">
              <a:solidFill>
                <a:srgbClr val="5310FC"/>
              </a:solidFill>
            </a:endParaRPr>
          </a:p>
          <a:p>
            <a:pPr marL="457200" indent="-457200" algn="l" defTabSz="914400">
              <a:buFont typeface="Arial"/>
              <a:buChar char="•"/>
            </a:pPr>
            <a:endParaRPr lang="en-SG" sz="2000" dirty="0">
              <a:solidFill>
                <a:srgbClr val="5310FC"/>
              </a:solidFill>
            </a:endParaRPr>
          </a:p>
          <a:p>
            <a:pPr marL="457200" indent="-457200" algn="l" defTabSz="914400">
              <a:buFont typeface="Arial"/>
              <a:buChar char="•"/>
            </a:pPr>
            <a:endParaRPr lang="en-US" sz="2000" dirty="0">
              <a:solidFill>
                <a:srgbClr val="5310FC"/>
              </a:solidFill>
            </a:endParaRPr>
          </a:p>
          <a:p>
            <a:pPr algn="l" defTabSz="914400"/>
            <a:endParaRPr lang="en-US" sz="2000" dirty="0">
              <a:solidFill>
                <a:srgbClr val="5310FC"/>
              </a:solidFill>
            </a:endParaRPr>
          </a:p>
          <a:p>
            <a:pPr algn="l" defTabSz="914400"/>
            <a:r>
              <a:rPr lang="en-US" sz="2000" dirty="0">
                <a:solidFill>
                  <a:srgbClr val="5310FC"/>
                </a:solidFill>
              </a:rPr>
              <a:t>. </a:t>
            </a:r>
            <a:endParaRPr lang="en-US" sz="2000" dirty="0">
              <a:solidFill>
                <a:srgbClr val="5310FC"/>
              </a:solidFill>
            </a:endParaRPr>
          </a:p>
        </p:txBody>
      </p:sp>
      <p:sp>
        <p:nvSpPr>
          <p:cNvPr id="4" name="Slide Number Placeholder 3"/>
          <p:cNvSpPr>
            <a:spLocks noGrp="1"/>
          </p:cNvSpPr>
          <p:nvPr>
            <p:ph type="sldNum" sz="quarter" idx="12"/>
          </p:nvPr>
        </p:nvSpPr>
        <p:spPr bwMode="white">
          <a:ln>
            <a:headEnd type="none"/>
            <a:tailEnd type="none"/>
          </a:ln>
        </p:spPr>
        <p:txBody>
          <a:bodyPr wrap="square"/>
          <a:lstStyle/>
          <a:p>
            <a:pPr defTabSz="914400"/>
            <a:fld id="{7881ADEB-CFF6-46F9-B8F4-79DEE1C1E7F6}" type="slidenum">
              <a:rPr altLang="en-US" lang="en-US" dirty="0"/>
              <a:t>23</a:t>
            </a:fld>
            <a:endParaRPr altLang="en-US" lang="en-US" dirty="0"/>
          </a:p>
        </p:txBody>
      </p:sp>
      <p:sp>
        <p:nvSpPr>
          <p:cNvPr id="6" name="Subtitle 2"/>
          <p:cNvSpPr txBox="1">
            <a:spLocks noChangeArrowheads="1"/>
          </p:cNvSpPr>
          <p:nvPr/>
        </p:nvSpPr>
        <p:spPr bwMode="white">
          <a:xfrm>
            <a:off x="298768" y="1772817"/>
            <a:ext cx="8521704" cy="4824535"/>
          </a:xfrm>
          <a:prstGeom prst="rect">
            <a:avLst/>
          </a:prstGeom>
          <a:solidFill>
            <a:schemeClr val="accent3">
              <a:lumMod val="20000"/>
              <a:lumOff val="80000"/>
            </a:schemeClr>
          </a:solidFill>
          <a:ln>
            <a:headEnd type="none"/>
            <a:tailEnd type="none"/>
          </a:ln>
        </p:spPr>
        <p:txBody>
          <a:bodyPr lIns="91440" tIns="45720" rIns="91440" bIns="45720" wrap="square">
            <a:noAutofit/>
          </a:bodyPr>
          <a:lstStyle>
            <a:lvl1pPr marL="0" indent="0" rtl="0" algn="ctr" defTabSz="914400">
              <a:spcBef>
                <a:spcPct val="20000"/>
              </a:spcBef>
              <a:buClr>
                <a:schemeClr val="accent1"/>
              </a:buClr>
              <a:buSzPct val="100000"/>
              <a:buFont typeface="Symbol"/>
              <a:buNone/>
              <a:defRPr sz="2400" kern="1200" dirty="0">
                <a:solidFill>
                  <a:schemeClr val="tx1">
                    <a:tint val="75000"/>
                  </a:schemeClr>
                </a:solidFill>
                <a:latin typeface="+mn-lt"/>
                <a:ea typeface="+mn-ea"/>
                <a:cs typeface="+mn-cs"/>
              </a:defRPr>
            </a:lvl1pPr>
            <a:lvl2pPr marL="457200" indent="0" rtl="0" algn="ctr" defTabSz="914400">
              <a:spcBef>
                <a:spcPct val="20000"/>
              </a:spcBef>
              <a:buClr>
                <a:schemeClr val="accent1"/>
              </a:buClr>
              <a:buSzPct val="100000"/>
              <a:buFont typeface="Symbol"/>
              <a:buNone/>
              <a:defRPr sz="2200" kern="1200" dirty="0">
                <a:solidFill>
                  <a:schemeClr val="tx1">
                    <a:tint val="75000"/>
                  </a:schemeClr>
                </a:solidFill>
                <a:latin typeface="+mn-lt"/>
                <a:ea typeface="+mn-ea"/>
                <a:cs typeface="+mn-cs"/>
              </a:defRPr>
            </a:lvl2pPr>
            <a:lvl3pPr marL="914400" indent="0" rtl="0" algn="ctr" defTabSz="914400">
              <a:spcBef>
                <a:spcPct val="20000"/>
              </a:spcBef>
              <a:buClr>
                <a:schemeClr val="accent1"/>
              </a:buClr>
              <a:buSzPct val="100000"/>
              <a:buFont typeface="Symbol"/>
              <a:buNone/>
              <a:defRPr sz="2000" kern="1200" dirty="0">
                <a:solidFill>
                  <a:schemeClr val="tx1">
                    <a:tint val="75000"/>
                  </a:schemeClr>
                </a:solidFill>
                <a:latin typeface="+mn-lt"/>
                <a:ea typeface="+mn-ea"/>
                <a:cs typeface="+mn-cs"/>
              </a:defRPr>
            </a:lvl3pPr>
            <a:lvl4pPr marL="1371600" indent="0" rtl="0" algn="ctr" defTabSz="914400">
              <a:spcBef>
                <a:spcPct val="20000"/>
              </a:spcBef>
              <a:buClr>
                <a:schemeClr val="accent1"/>
              </a:buClr>
              <a:buSzPct val="100000"/>
              <a:buFont typeface="Symbol"/>
              <a:buNone/>
              <a:defRPr sz="1800" kern="1200" dirty="0">
                <a:solidFill>
                  <a:schemeClr val="tx1">
                    <a:tint val="75000"/>
                  </a:schemeClr>
                </a:solidFill>
                <a:latin typeface="+mn-lt"/>
                <a:ea typeface="+mn-ea"/>
                <a:cs typeface="+mn-cs"/>
              </a:defRPr>
            </a:lvl4pPr>
            <a:lvl5pPr marL="1828800" indent="0" rtl="0" algn="ctr" defTabSz="914400">
              <a:spcBef>
                <a:spcPct val="20000"/>
              </a:spcBef>
              <a:buClr>
                <a:schemeClr val="accent1"/>
              </a:buClr>
              <a:buSzPct val="100000"/>
              <a:buFont typeface="Symbol"/>
              <a:buNone/>
              <a:defRPr sz="1600" kern="1200" dirty="0">
                <a:solidFill>
                  <a:schemeClr val="tx1">
                    <a:tint val="75000"/>
                  </a:schemeClr>
                </a:solidFill>
                <a:latin typeface="+mn-lt"/>
                <a:ea typeface="+mn-ea"/>
                <a:cs typeface="+mn-cs"/>
              </a:defRPr>
            </a:lvl5pPr>
            <a:lvl6pPr marL="2286000" indent="0" rtl="0" algn="ctr" defTabSz="914400">
              <a:spcBef>
                <a:spcPts val="384"/>
              </a:spcBef>
              <a:buClr>
                <a:schemeClr val="accent1"/>
              </a:buClr>
              <a:buFont typeface="Symbol"/>
              <a:buNone/>
              <a:defRPr sz="1400" kern="1200" dirty="0">
                <a:solidFill>
                  <a:schemeClr val="tx1">
                    <a:tint val="75000"/>
                  </a:schemeClr>
                </a:solidFill>
                <a:latin typeface="+mn-lt"/>
                <a:ea typeface="+mn-ea"/>
                <a:cs typeface="+mn-cs"/>
              </a:defRPr>
            </a:lvl6pPr>
            <a:lvl7pPr marL="2743200" indent="0" rtl="0" algn="ctr" defTabSz="914400">
              <a:spcBef>
                <a:spcPts val="384"/>
              </a:spcBef>
              <a:buClr>
                <a:schemeClr val="accent1"/>
              </a:buClr>
              <a:buFont typeface="Symbol"/>
              <a:buNone/>
              <a:defRPr sz="1400" kern="1200" dirty="0">
                <a:solidFill>
                  <a:schemeClr val="tx1">
                    <a:tint val="75000"/>
                  </a:schemeClr>
                </a:solidFill>
                <a:latin typeface="+mn-lt"/>
                <a:ea typeface="+mn-ea"/>
                <a:cs typeface="+mn-cs"/>
              </a:defRPr>
            </a:lvl7pPr>
            <a:lvl8pPr marL="3200400" indent="0" rtl="0" algn="ctr" defTabSz="914400">
              <a:spcBef>
                <a:spcPts val="384"/>
              </a:spcBef>
              <a:buClr>
                <a:schemeClr val="accent1"/>
              </a:buClr>
              <a:buFont typeface="Symbol"/>
              <a:buNone/>
              <a:defRPr sz="1400" kern="1200" dirty="0">
                <a:solidFill>
                  <a:schemeClr val="tx1">
                    <a:tint val="75000"/>
                  </a:schemeClr>
                </a:solidFill>
                <a:latin typeface="+mn-lt"/>
                <a:ea typeface="+mn-ea"/>
                <a:cs typeface="+mn-cs"/>
              </a:defRPr>
            </a:lvl8pPr>
            <a:lvl9pPr marL="3657600" indent="0" rtl="0" algn="ctr" defTabSz="914400">
              <a:spcBef>
                <a:spcPts val="384"/>
              </a:spcBef>
              <a:buClr>
                <a:schemeClr val="accent1"/>
              </a:buClr>
              <a:buFont typeface="Symbol"/>
              <a:buNone/>
              <a:defRPr sz="1400" kern="1200" dirty="0">
                <a:solidFill>
                  <a:schemeClr val="tx1">
                    <a:tint val="75000"/>
                  </a:schemeClr>
                </a:solidFill>
                <a:latin typeface="+mn-lt"/>
                <a:ea typeface="+mn-ea"/>
                <a:cs typeface="+mn-cs"/>
              </a:defRPr>
            </a:lvl9pPr>
          </a:lstStyle>
          <a:p>
            <a:pPr algn="l" defTabSz="914400"/>
            <a:r>
              <a:rPr lang="en-US" sz="2800" b="1" dirty="0">
                <a:solidFill>
                  <a:schemeClr val="tx1"/>
                </a:solidFill>
              </a:rPr>
              <a:t>Duration: 30 Minutes – </a:t>
            </a:r>
          </a:p>
          <a:p>
            <a:pPr algn="l" defTabSz="914400"/>
            <a:r>
              <a:rPr lang="en-GB" b="1" dirty="0">
                <a:solidFill>
                  <a:srgbClr val="FF0000"/>
                </a:solidFill>
              </a:rPr>
              <a:t>Identify the Mandatory Signage</a:t>
            </a:r>
          </a:p>
          <a:p>
            <a:pPr algn="l" defTabSz="914400"/>
            <a:endParaRPr lang="en-GB" sz="1200" b="1" dirty="0">
              <a:solidFill>
                <a:srgbClr val="FF0000"/>
              </a:solidFill>
            </a:endParaRPr>
          </a:p>
          <a:p>
            <a:pPr algn="l" defTabSz="914400"/>
            <a:r>
              <a:rPr lang="en-GB" b="1" dirty="0">
                <a:solidFill>
                  <a:srgbClr val="0000FF"/>
                </a:solidFill>
                <a:latin typeface="Calibri"/>
                <a:ea typeface="Calibri"/>
              </a:rPr>
              <a:t>Learning Objectives:</a:t>
            </a:r>
          </a:p>
          <a:p>
            <a:pPr marL="538163" indent="-342900" algn="l" defTabSz="914400">
              <a:buFont typeface="Wingdings"/>
              <a:buChar char=""/>
            </a:pPr>
            <a:r>
              <a:rPr lang="en-US" sz="1600" b="1" dirty="0">
                <a:solidFill>
                  <a:srgbClr val="FF0000"/>
                </a:solidFill>
                <a:latin typeface="Calibri"/>
                <a:ea typeface="SimSun"/>
              </a:rPr>
              <a:t>The </a:t>
            </a:r>
            <a:r>
              <a:rPr lang="en-US" sz="1600" b="1" dirty="0">
                <a:solidFill>
                  <a:srgbClr val="FF0000"/>
                </a:solidFill>
                <a:latin typeface="Calibri"/>
                <a:ea typeface="SimSun"/>
              </a:rPr>
              <a:t>identify the different types of </a:t>
            </a:r>
            <a:r>
              <a:rPr lang="en-US" sz="1600" b="1" dirty="0">
                <a:solidFill>
                  <a:srgbClr val="FF0000"/>
                </a:solidFill>
                <a:latin typeface="Calibri"/>
                <a:ea typeface="SimSun"/>
              </a:rPr>
              <a:t>signages</a:t>
            </a:r>
            <a:r>
              <a:rPr lang="en-US" sz="1600" b="1" dirty="0">
                <a:solidFill>
                  <a:srgbClr val="FF0000"/>
                </a:solidFill>
                <a:latin typeface="Calibri"/>
                <a:ea typeface="SimSun"/>
              </a:rPr>
              <a:t> such as Mandatory, Prohibitory</a:t>
            </a:r>
            <a:r>
              <a:rPr lang="en-US" sz="1600" b="1" dirty="0">
                <a:solidFill>
                  <a:srgbClr val="FF0000"/>
                </a:solidFill>
                <a:latin typeface="Calibri"/>
                <a:ea typeface="SimSun"/>
              </a:rPr>
              <a:t>, Warning </a:t>
            </a:r>
            <a:r>
              <a:rPr lang="en-US" sz="1600" b="1" dirty="0">
                <a:solidFill>
                  <a:srgbClr val="FF0000"/>
                </a:solidFill>
                <a:latin typeface="Calibri"/>
                <a:ea typeface="SimSun"/>
              </a:rPr>
              <a:t>and Safe Condition </a:t>
            </a:r>
            <a:r>
              <a:rPr lang="en-US" sz="1600" b="1" dirty="0">
                <a:solidFill>
                  <a:srgbClr val="FF0000"/>
                </a:solidFill>
                <a:latin typeface="Calibri"/>
                <a:ea typeface="SimSun"/>
              </a:rPr>
              <a:t>Signages</a:t>
            </a:r>
            <a:endParaRPr lang="en-US" sz="1600" b="1" dirty="0">
              <a:solidFill>
                <a:srgbClr val="FF0000"/>
              </a:solidFill>
              <a:latin typeface="Calibri"/>
              <a:ea typeface="SimSun"/>
            </a:endParaRPr>
          </a:p>
          <a:p>
            <a:pPr marL="538163" indent="-342900" algn="l" defTabSz="914400">
              <a:buFont typeface="Wingdings"/>
              <a:buChar char=""/>
            </a:pPr>
            <a:r>
              <a:rPr lang="en-US" sz="1600" b="1" dirty="0">
                <a:solidFill>
                  <a:srgbClr val="FF0000"/>
                </a:solidFill>
                <a:latin typeface="Calibri"/>
                <a:ea typeface="SimSun"/>
              </a:rPr>
              <a:t>To understand the </a:t>
            </a:r>
            <a:r>
              <a:rPr lang="en-US" sz="1600" b="1" dirty="0">
                <a:solidFill>
                  <a:srgbClr val="FF0000"/>
                </a:solidFill>
                <a:latin typeface="Calibri"/>
                <a:ea typeface="SimSun"/>
              </a:rPr>
              <a:t>different types of PPE for the work activity</a:t>
            </a:r>
          </a:p>
          <a:p>
            <a:pPr algn="l" defTabSz="914400"/>
            <a:endParaRPr lang="en-GB" sz="800" b="1" dirty="0">
              <a:solidFill>
                <a:srgbClr val="FF0000"/>
              </a:solidFill>
            </a:endParaRPr>
          </a:p>
          <a:p>
            <a:pPr algn="l" defTabSz="914400"/>
            <a:r>
              <a:rPr lang="en-GB" b="1" dirty="0">
                <a:solidFill>
                  <a:srgbClr val="0000FF"/>
                </a:solidFill>
                <a:latin typeface="Calibri"/>
                <a:ea typeface="Calibri"/>
              </a:rPr>
              <a:t>The procedure:</a:t>
            </a:r>
          </a:p>
          <a:p>
            <a:pPr marL="538163" indent="-342900" algn="l" defTabSz="914400">
              <a:buFont typeface="Wingdings"/>
              <a:buChar char=""/>
            </a:pPr>
            <a:r>
              <a:rPr lang="en-US" sz="1800" b="1" dirty="0">
                <a:solidFill>
                  <a:schemeClr val="tx1"/>
                </a:solidFill>
                <a:latin typeface="Calibri"/>
                <a:ea typeface="SimSun"/>
              </a:rPr>
              <a:t>Log in to the </a:t>
            </a:r>
            <a:r>
              <a:rPr lang="en-US" sz="1800" b="1" dirty="0">
                <a:solidFill>
                  <a:schemeClr val="tx1"/>
                </a:solidFill>
                <a:latin typeface="Calibri"/>
                <a:ea typeface="SimSun"/>
              </a:rPr>
              <a:t>EverSafe</a:t>
            </a:r>
            <a:r>
              <a:rPr lang="en-US" sz="1800" b="1" dirty="0">
                <a:solidFill>
                  <a:schemeClr val="tx1"/>
                </a:solidFill>
                <a:latin typeface="Calibri"/>
                <a:ea typeface="SimSun"/>
              </a:rPr>
              <a:t> trainee portal using their your log in ID and Password (Provided by </a:t>
            </a:r>
            <a:r>
              <a:rPr lang="en-US" sz="1800" b="1" dirty="0">
                <a:solidFill>
                  <a:schemeClr val="tx1"/>
                </a:solidFill>
                <a:latin typeface="Calibri"/>
                <a:ea typeface="SimSun"/>
              </a:rPr>
              <a:t>Eversafe</a:t>
            </a:r>
            <a:r>
              <a:rPr lang="en-US" sz="1800" b="1" dirty="0">
                <a:solidFill>
                  <a:schemeClr val="tx1"/>
                </a:solidFill>
                <a:latin typeface="Calibri"/>
                <a:ea typeface="SimSun"/>
              </a:rPr>
              <a:t>). </a:t>
            </a:r>
          </a:p>
          <a:p>
            <a:pPr marL="538163" indent="-342900" algn="l" defTabSz="914400">
              <a:buFont typeface="Wingdings"/>
              <a:buChar char=""/>
            </a:pPr>
            <a:r>
              <a:rPr lang="en-US" sz="1800" b="1" dirty="0">
                <a:solidFill>
                  <a:schemeClr val="tx1"/>
                </a:solidFill>
                <a:latin typeface="Calibri"/>
                <a:ea typeface="SimSun"/>
              </a:rPr>
              <a:t>Identify the Mandatory, Prohibition Sign, Warning Sign, Safe Condition Sign, Fire Signs.</a:t>
            </a:r>
          </a:p>
          <a:p>
            <a:pPr marL="538163" indent="-342900" algn="l" defTabSz="914400">
              <a:lnSpc>
                <a:spcPct val="150000"/>
              </a:lnSpc>
              <a:buFont typeface="Wingdings"/>
              <a:buChar char=""/>
            </a:pPr>
            <a:r>
              <a:rPr lang="en-US" sz="1800" b="1" dirty="0">
                <a:solidFill>
                  <a:schemeClr val="tx1"/>
                </a:solidFill>
                <a:latin typeface="Calibri"/>
                <a:ea typeface="SimSun"/>
              </a:rPr>
              <a:t>Refer to the picture and click on the right signage for the given work activity. </a:t>
            </a:r>
          </a:p>
          <a:p>
            <a:pPr marL="457200" indent="-457200" algn="l" defTabSz="914400">
              <a:buFont typeface="Arial"/>
              <a:buChar char="•"/>
            </a:pPr>
            <a:endParaRPr lang="en-SG" dirty="0">
              <a:solidFill>
                <a:srgbClr val="5310FC"/>
              </a:solidFill>
            </a:endParaRPr>
          </a:p>
          <a:p>
            <a:pPr marL="457200" indent="-457200" algn="l" defTabSz="914400">
              <a:buFont typeface="Arial"/>
              <a:buChar char="•"/>
            </a:pPr>
            <a:endParaRPr lang="en-US" sz="2800" dirty="0">
              <a:solidFill>
                <a:srgbClr val="5310FC"/>
              </a:solidFill>
            </a:endParaRPr>
          </a:p>
          <a:p>
            <a:pPr algn="l" defTabSz="914400"/>
            <a:endParaRPr lang="en-US" sz="2800" dirty="0">
              <a:solidFill>
                <a:srgbClr val="5310FC"/>
              </a:solidFill>
            </a:endParaRPr>
          </a:p>
          <a:p>
            <a:pPr algn="l" defTabSz="914400"/>
            <a:endParaRPr lang="en-US" sz="2800" dirty="0">
              <a:solidFill>
                <a:srgbClr val="5310FC"/>
              </a:solidFill>
            </a:endParaRPr>
          </a:p>
        </p:txBody>
      </p:sp>
      <p:pic>
        <p:nvPicPr>
          <p:cNvPr id="5" name="Picture 4"/>
          <p:cNvPicPr>
            <a:picLocks noChangeAspect="1"/>
          </p:cNvPicPr>
          <p:nvPr/>
        </p:nvPicPr>
        <p:blipFill>
          <a:blip r:embed="rId2">
            <a:lum/>
          </a:blip>
          <a:srcRect/>
          <a:stretch>
            <a:fillRect/>
          </a:stretch>
        </p:blipFill>
        <p:spPr bwMode="white">
          <a:xfrm>
            <a:off x="6804248" y="1700808"/>
            <a:ext cx="1639447" cy="1538684"/>
          </a:xfrm>
          <a:prstGeom prst="rect">
            <a:avLst/>
          </a:prstGeom>
          <a:ln>
            <a:headEnd type="none"/>
            <a:tailEnd type="none"/>
          </a:ln>
        </p:spPr>
      </p:pic>
      <p:sp>
        <p:nvSpPr>
          <p:cNvPr id="7" name="Oval 6"/>
          <p:cNvSpPr>
            <a:spLocks/>
          </p:cNvSpPr>
          <p:nvPr/>
        </p:nvSpPr>
        <p:spPr bwMode="white">
          <a:xfrm>
            <a:off x="35496" y="0"/>
            <a:ext cx="936104"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14a</a:t>
            </a:r>
            <a:endParaRPr lang="en-US" dirty="0"/>
          </a:p>
        </p:txBody>
      </p:sp>
    </p:spTree>
  </p:cSld>
  <p:clrMapOvr>
    <a:masterClrMapping/>
  </p:clrMapOvr>
  <p:timing>
    <p:tnLst>
      <p:par>
        <p:cTn dur="indefinite" id="1" nodeType="tmRoot" restart="never"/>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p:cNvPicPr>
            <a:picLocks noChangeAspect="1"/>
          </p:cNvPicPr>
          <p:nvPr/>
        </p:nvPicPr>
        <p:blipFill>
          <a:blip r:embed="rId2">
            <a:lum/>
          </a:blip>
          <a:srcRect/>
          <a:stretch>
            <a:fillRect/>
          </a:stretch>
        </p:blipFill>
        <p:spPr bwMode="white">
          <a:xfrm>
            <a:off x="0" y="0"/>
            <a:ext cx="9144000" cy="6858000"/>
          </a:xfrm>
          <a:prstGeom prst="rect">
            <a:avLst/>
          </a:prstGeom>
          <a:ln>
            <a:headEnd type="none"/>
            <a:tailEnd type="none"/>
          </a:ln>
        </p:spPr>
      </p:pic>
      <p:sp>
        <p:nvSpPr>
          <p:cNvPr id="19" name="Rounded Rectangle 18"/>
          <p:cNvSpPr>
            <a:spLocks/>
          </p:cNvSpPr>
          <p:nvPr/>
        </p:nvSpPr>
        <p:spPr bwMode="white">
          <a:xfrm>
            <a:off x="72007" y="1690782"/>
            <a:ext cx="8964489" cy="2170268"/>
          </a:xfrm>
          <a:prstGeom prst="roundRect">
            <a:avLst/>
          </a:prstGeom>
          <a:solidFill>
            <a:schemeClr val="accent2">
              <a:lumMod val="75000"/>
            </a:schemeClr>
          </a:solidFill>
          <a:ln w="28575">
            <a:solidFill>
              <a:schemeClr val="bg1"/>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marL="0" indent="0" rtl="0" algn="ctr" defTabSz="914400">
              <a:lnSpc>
                <a:spcPct val="100000"/>
              </a:lnSpc>
              <a:spcBef>
                <a:spcPts val="0"/>
              </a:spcBef>
              <a:spcAft>
                <a:spcPts val="0"/>
              </a:spcAft>
              <a:buClrTx/>
              <a:buSzTx/>
              <a:buFontTx/>
              <a:buNone/>
              <a:tabLst/>
            </a:pPr>
            <a:r>
              <a:rPr lang="en-IN" sz="1350" b="0" i="0" u="none" spc="0" kern="1200" dirty="0">
                <a:ln>
                  <a:noFill/>
                </a:ln>
                <a:solidFill>
                  <a:srgbClr val="FFFFFF"/>
                </a:solidFill>
                <a:effectLst/>
                <a:uLnTx/>
                <a:uFillTx/>
                <a:latin typeface="Arial"/>
                <a:ea typeface="+mn-ea"/>
                <a:cs typeface="+mn-cs"/>
              </a:rPr>
              <a:t> </a:t>
            </a:r>
            <a:endParaRPr lang="en-IN" sz="1350" b="0" i="0" u="none" spc="0" kern="1200" dirty="0">
              <a:ln>
                <a:noFill/>
              </a:ln>
              <a:solidFill>
                <a:srgbClr val="FFFFFF"/>
              </a:solidFill>
              <a:effectLst/>
              <a:uLnTx/>
              <a:uFillTx/>
              <a:latin typeface="Arial"/>
              <a:ea typeface="+mn-ea"/>
              <a:cs typeface="+mn-cs"/>
            </a:endParaRPr>
          </a:p>
        </p:txBody>
      </p:sp>
      <p:sp>
        <p:nvSpPr>
          <p:cNvPr id="5" name="Round Diagonal Corner Rectangle 4"/>
          <p:cNvSpPr>
            <a:spLocks/>
          </p:cNvSpPr>
          <p:nvPr/>
        </p:nvSpPr>
        <p:spPr bwMode="white">
          <a:xfrm>
            <a:off x="2156293" y="1002952"/>
            <a:ext cx="5758985" cy="381038"/>
          </a:xfrm>
          <a:prstGeom prst="round2DiagRect">
            <a:avLst/>
          </a:prstGeom>
          <a:ln>
            <a:noFill/>
            <a:headEnd type="none"/>
            <a:tailEnd type="none"/>
          </a:ln>
        </p:spPr>
        <p:style>
          <a:lnRef idx="2">
            <a:schemeClr val="accent5">
              <a:shade val="50000"/>
            </a:schemeClr>
          </a:lnRef>
          <a:fillRef idx="1">
            <a:schemeClr val="accent5"/>
          </a:fillRef>
          <a:effectRef idx="0">
            <a:schemeClr val="accent5"/>
          </a:effectRef>
          <a:fontRef idx="minor">
            <a:schemeClr val="lt1"/>
          </a:fontRef>
        </p:style>
        <p:txBody>
          <a:bodyPr anchor="ctr" wrap="square"/>
          <a:lstStyle/>
          <a:p>
            <a:pPr marL="0" indent="0" rtl="0" algn="ctr" defTabSz="914400">
              <a:lnSpc>
                <a:spcPct val="100000"/>
              </a:lnSpc>
              <a:spcBef>
                <a:spcPts val="0"/>
              </a:spcBef>
              <a:spcAft>
                <a:spcPts val="0"/>
              </a:spcAft>
              <a:buClrTx/>
              <a:buSzTx/>
              <a:buFontTx/>
              <a:buNone/>
              <a:tabLst/>
            </a:pPr>
            <a:endParaRPr lang="en-IN" sz="1350" b="0" i="0" u="none" spc="0" kern="1200" dirty="0">
              <a:ln>
                <a:noFill/>
              </a:ln>
              <a:solidFill>
                <a:srgbClr val="FFFFFF"/>
              </a:solidFill>
              <a:effectLst/>
              <a:uLnTx/>
              <a:uFillTx/>
              <a:latin typeface="Arial"/>
              <a:ea typeface="+mn-ea"/>
              <a:cs typeface="+mn-cs"/>
            </a:endParaRPr>
          </a:p>
        </p:txBody>
      </p:sp>
      <p:sp>
        <p:nvSpPr>
          <p:cNvPr id="4" name="TextBox 3"/>
          <p:cNvSpPr txBox="1">
            <a:spLocks noChangeArrowheads="1"/>
          </p:cNvSpPr>
          <p:nvPr/>
        </p:nvSpPr>
        <p:spPr bwMode="white">
          <a:xfrm>
            <a:off x="2070568" y="997262"/>
            <a:ext cx="5930435" cy="415498"/>
          </a:xfrm>
          <a:prstGeom prst="rect">
            <a:avLst/>
          </a:prstGeom>
          <a:noFill/>
          <a:ln>
            <a:headEnd type="none"/>
            <a:tailEnd type="none"/>
          </a:ln>
        </p:spPr>
        <p:txBody>
          <a:bodyPr wrap="square">
            <a:spAutoFit/>
          </a:bodyPr>
          <a:lstStyle/>
          <a:p>
            <a:pPr marL="0" indent="0" rtl="0" algn="ctr" defTabSz="914400">
              <a:lnSpc>
                <a:spcPct val="100000"/>
              </a:lnSpc>
              <a:spcBef>
                <a:spcPts val="0"/>
              </a:spcBef>
              <a:spcAft>
                <a:spcPts val="0"/>
              </a:spcAft>
              <a:buClrTx/>
              <a:buSzTx/>
              <a:buFontTx/>
              <a:buNone/>
              <a:tabLst/>
            </a:pPr>
            <a:r>
              <a:rPr lang="en-IN" sz="2100" b="1" i="0" u="none" spc="0" kern="1200" dirty="0">
                <a:ln>
                  <a:noFill/>
                </a:ln>
                <a:solidFill>
                  <a:srgbClr val="FFFFFF"/>
                </a:solidFill>
                <a:effectLst>
                  <a:outerShdw blurRad="38100" dist="38100" dir="2700000" algn="tl" rotWithShape="0">
                    <a:srgbClr val="000000">
                      <a:alpha val="43137"/>
                    </a:srgbClr>
                  </a:outerShdw>
                </a:effectLst>
                <a:uLnTx/>
                <a:uFillTx/>
                <a:latin typeface="Roboto"/>
                <a:ea typeface="Roboto"/>
                <a:cs typeface="Myriad Arabic"/>
              </a:rPr>
              <a:t>INSTANT PERFORMANCE REFLECTION (IPR)</a:t>
            </a:r>
            <a:endParaRPr lang="en-IN" sz="2100" b="0" i="0" u="none" spc="0" kern="1200" dirty="0">
              <a:ln>
                <a:noFill/>
              </a:ln>
              <a:solidFill>
                <a:srgbClr val="FFFFFF"/>
              </a:solidFill>
              <a:effectLst>
                <a:outerShdw blurRad="38100" dist="38100" dir="2700000" algn="tl" rotWithShape="0">
                  <a:srgbClr val="000000">
                    <a:alpha val="43137"/>
                  </a:srgbClr>
                </a:outerShdw>
              </a:effectLst>
              <a:uLnTx/>
              <a:uFillTx/>
              <a:latin typeface="Roboto"/>
              <a:ea typeface="Roboto"/>
              <a:cs typeface="+mn-cs"/>
            </a:endParaRPr>
          </a:p>
        </p:txBody>
      </p:sp>
      <p:sp>
        <p:nvSpPr>
          <p:cNvPr id="6" name="Subtitle 2"/>
          <p:cNvSpPr>
            <a:spLocks noGrp="1"/>
          </p:cNvSpPr>
          <p:nvPr>
            <p:ph type="subTitle" idx="1"/>
          </p:nvPr>
        </p:nvSpPr>
        <p:spPr bwMode="white">
          <a:xfrm>
            <a:off x="1947474" y="1395369"/>
            <a:ext cx="5837886" cy="283733"/>
          </a:xfrm>
          <a:ln>
            <a:headEnd type="none"/>
            <a:tailEnd type="none"/>
          </a:ln>
        </p:spPr>
        <p:txBody>
          <a:bodyPr wrap="square">
            <a:noAutofit/>
          </a:bodyPr>
          <a:lstStyle/>
          <a:p>
            <a:pPr defTabSz="914400"/>
            <a:r>
              <a:rPr lang="en-IN" sz="1350" b="1" dirty="0">
                <a:solidFill>
                  <a:schemeClr val="tx1"/>
                </a:solidFill>
              </a:rPr>
              <a:t>TESTING </a:t>
            </a:r>
            <a:r>
              <a:rPr lang="en-IN" sz="1350" b="1" dirty="0">
                <a:solidFill>
                  <a:schemeClr val="tx1"/>
                </a:solidFill>
              </a:rPr>
              <a:t>THE KNOWLEDGE OF THE STUDENT</a:t>
            </a:r>
          </a:p>
        </p:txBody>
      </p:sp>
      <p:pic>
        <p:nvPicPr>
          <p:cNvPr id="9" name="Picture 8"/>
          <p:cNvPicPr>
            <a:picLocks noChangeAspect="1"/>
          </p:cNvPicPr>
          <p:nvPr/>
        </p:nvPicPr>
        <p:blipFill>
          <a:blip r:embed="rId3">
            <a:lum/>
          </a:blip>
          <a:srcRect/>
          <a:stretch>
            <a:fillRect/>
          </a:stretch>
        </p:blipFill>
        <p:spPr bwMode="white">
          <a:xfrm>
            <a:off x="176362" y="929924"/>
            <a:ext cx="1894205" cy="570659"/>
          </a:xfrm>
          <a:prstGeom prst="rect">
            <a:avLst/>
          </a:prstGeom>
          <a:ln>
            <a:headEnd type="none"/>
            <a:tailEnd type="none"/>
          </a:ln>
        </p:spPr>
      </p:pic>
      <p:sp>
        <p:nvSpPr>
          <p:cNvPr id="16" name="TextBox 15"/>
          <p:cNvSpPr txBox="1">
            <a:spLocks noChangeArrowheads="1"/>
          </p:cNvSpPr>
          <p:nvPr/>
        </p:nvSpPr>
        <p:spPr bwMode="white">
          <a:xfrm>
            <a:off x="154514" y="2056144"/>
            <a:ext cx="3199488" cy="1569660"/>
          </a:xfrm>
          <a:prstGeom prst="rect">
            <a:avLst/>
          </a:prstGeom>
          <a:noFill/>
          <a:ln>
            <a:headEnd type="none"/>
            <a:tailEnd type="none"/>
          </a:ln>
        </p:spPr>
        <p:txBody>
          <a:bodyPr wrap="square">
            <a:spAutoFit/>
          </a:bodyPr>
          <a:lstStyle/>
          <a:p>
            <a:pPr marL="257168" indent="-257168" rtl="0" algn="l" defTabSz="914400">
              <a:lnSpc>
                <a:spcPct val="100000"/>
              </a:lnSpc>
              <a:spcBef>
                <a:spcPts val="0"/>
              </a:spcBef>
              <a:spcAft>
                <a:spcPts val="0"/>
              </a:spcAft>
              <a:buClrTx/>
              <a:buSzTx/>
              <a:buFontTx/>
              <a:buAutoNum type="arabicPeriod"/>
              <a:tabLst/>
            </a:pPr>
            <a:r>
              <a:rPr lang="en-IN" sz="1200" b="1" i="0" u="none" spc="0" kern="1200" dirty="0">
                <a:ln>
                  <a:noFill/>
                </a:ln>
                <a:solidFill>
                  <a:srgbClr val="FFFF00"/>
                </a:solidFill>
                <a:effectLst/>
                <a:uLnTx/>
                <a:uFillTx/>
                <a:latin typeface="Arial"/>
                <a:ea typeface="+mn-ea"/>
                <a:cs typeface="+mn-cs"/>
              </a:rPr>
              <a:t>Click Intro Pages</a:t>
            </a:r>
          </a:p>
          <a:p>
            <a:pPr marL="257168" indent="-257168" rtl="0" algn="l" defTabSz="914400">
              <a:lnSpc>
                <a:spcPct val="100000"/>
              </a:lnSpc>
              <a:spcBef>
                <a:spcPts val="0"/>
              </a:spcBef>
              <a:spcAft>
                <a:spcPts val="0"/>
              </a:spcAft>
              <a:buClrTx/>
              <a:buSzTx/>
              <a:buFontTx/>
              <a:buAutoNum type="arabicPeriod"/>
              <a:tabLst/>
            </a:pPr>
            <a:r>
              <a:rPr lang="en-IN" sz="1200" b="1" dirty="0">
                <a:solidFill>
                  <a:srgbClr val="FFFF00"/>
                </a:solidFill>
                <a:latin typeface="Arial"/>
              </a:rPr>
              <a:t>Click Intro Page</a:t>
            </a:r>
          </a:p>
          <a:p>
            <a:pPr marL="257168" indent="-257168" rtl="0" algn="l" defTabSz="914400">
              <a:lnSpc>
                <a:spcPct val="100000"/>
              </a:lnSpc>
              <a:spcBef>
                <a:spcPts val="0"/>
              </a:spcBef>
              <a:spcAft>
                <a:spcPts val="0"/>
              </a:spcAft>
              <a:buClrTx/>
              <a:buSzTx/>
              <a:buFontTx/>
              <a:buAutoNum type="arabicPeriod"/>
              <a:tabLst/>
            </a:pPr>
            <a:r>
              <a:rPr lang="en-IN" sz="1200" b="1" dirty="0">
                <a:solidFill>
                  <a:srgbClr val="FFFF00"/>
                </a:solidFill>
                <a:latin typeface="Arial"/>
              </a:rPr>
              <a:t>Choose Course and Batch No to send notification</a:t>
            </a:r>
            <a:endParaRPr lang="en-IN" sz="1200" b="1" i="0" u="none" spc="0" kern="1200" dirty="0">
              <a:ln>
                <a:noFill/>
              </a:ln>
              <a:solidFill>
                <a:srgbClr val="FFFF00"/>
              </a:solidFill>
              <a:effectLst/>
              <a:uLnTx/>
              <a:uFillTx/>
              <a:latin typeface="Arial"/>
              <a:ea typeface="+mn-ea"/>
              <a:cs typeface="+mn-cs"/>
            </a:endParaRPr>
          </a:p>
          <a:p>
            <a:pPr marL="257168" indent="-257168" rtl="0" algn="l" defTabSz="914400">
              <a:lnSpc>
                <a:spcPct val="100000"/>
              </a:lnSpc>
              <a:spcBef>
                <a:spcPts val="0"/>
              </a:spcBef>
              <a:spcAft>
                <a:spcPts val="0"/>
              </a:spcAft>
              <a:buClrTx/>
              <a:buSzTx/>
              <a:buFontTx/>
              <a:buAutoNum type="arabicPeriod"/>
              <a:tabLst/>
            </a:pPr>
            <a:r>
              <a:rPr lang="en-IN" sz="1200" b="1" i="0" u="none" spc="0" kern="1200" dirty="0">
                <a:ln>
                  <a:noFill/>
                </a:ln>
                <a:solidFill>
                  <a:srgbClr val="FFFF00"/>
                </a:solidFill>
                <a:effectLst/>
                <a:uLnTx/>
                <a:uFillTx/>
                <a:latin typeface="Arial"/>
                <a:ea typeface="+mn-ea"/>
                <a:cs typeface="+mn-cs"/>
              </a:rPr>
              <a:t>Click </a:t>
            </a:r>
            <a:r>
              <a:rPr lang="en-IN" sz="1200" b="1" i="0" u="none" spc="0" kern="1200" dirty="0">
                <a:ln>
                  <a:noFill/>
                </a:ln>
                <a:solidFill>
                  <a:srgbClr val="FFFF00"/>
                </a:solidFill>
                <a:effectLst/>
                <a:uLnTx/>
                <a:uFillTx/>
                <a:latin typeface="Arial"/>
                <a:ea typeface="+mn-ea"/>
                <a:cs typeface="+mn-cs"/>
              </a:rPr>
              <a:t>Question/Answer/Feedback</a:t>
            </a:r>
            <a:endParaRPr lang="en-IN" sz="1200" b="1" i="0" u="none" spc="0" kern="1200" dirty="0">
              <a:ln>
                <a:noFill/>
              </a:ln>
              <a:solidFill>
                <a:srgbClr val="FFFF00"/>
              </a:solidFill>
              <a:effectLst/>
              <a:uLnTx/>
              <a:uFillTx/>
              <a:latin typeface="Arial"/>
              <a:ea typeface="+mn-ea"/>
              <a:cs typeface="+mn-cs"/>
            </a:endParaRPr>
          </a:p>
          <a:p>
            <a:pPr marL="257168" indent="-257168" rtl="0" algn="l" defTabSz="914400">
              <a:lnSpc>
                <a:spcPct val="100000"/>
              </a:lnSpc>
              <a:spcBef>
                <a:spcPts val="0"/>
              </a:spcBef>
              <a:spcAft>
                <a:spcPts val="0"/>
              </a:spcAft>
              <a:buClrTx/>
              <a:buSzTx/>
              <a:buFontTx/>
              <a:buAutoNum type="arabicPeriod"/>
              <a:tabLst/>
            </a:pPr>
            <a:r>
              <a:rPr lang="en-IN" sz="1200" b="1" i="0" u="none" spc="0" kern="1200" dirty="0">
                <a:ln>
                  <a:noFill/>
                </a:ln>
                <a:solidFill>
                  <a:srgbClr val="FFFF00"/>
                </a:solidFill>
                <a:effectLst/>
                <a:uLnTx/>
                <a:uFillTx/>
                <a:latin typeface="Arial"/>
                <a:ea typeface="+mn-ea"/>
                <a:cs typeface="+mn-cs"/>
              </a:rPr>
              <a:t>Choose </a:t>
            </a:r>
            <a:r>
              <a:rPr lang="en-IN" sz="1200" b="1" i="0" u="none" spc="0" kern="1200" dirty="0">
                <a:ln>
                  <a:noFill/>
                </a:ln>
                <a:solidFill>
                  <a:srgbClr val="FFFF00"/>
                </a:solidFill>
                <a:effectLst/>
                <a:uLnTx/>
                <a:uFillTx/>
                <a:latin typeface="Arial"/>
                <a:ea typeface="+mn-ea"/>
                <a:cs typeface="+mn-cs"/>
              </a:rPr>
              <a:t>Course, Batch No and IPR</a:t>
            </a:r>
            <a:endParaRPr lang="en-IN" sz="1200" b="1" i="0" u="none" spc="0" kern="1200" dirty="0">
              <a:ln>
                <a:noFill/>
              </a:ln>
              <a:solidFill>
                <a:srgbClr val="FFFF00"/>
              </a:solidFill>
              <a:effectLst/>
              <a:uLnTx/>
              <a:uFillTx/>
              <a:latin typeface="Arial"/>
              <a:ea typeface="+mn-ea"/>
              <a:cs typeface="+mn-cs"/>
            </a:endParaRPr>
          </a:p>
          <a:p>
            <a:pPr marL="257168" indent="-257168" rtl="0" algn="l" defTabSz="914400">
              <a:lnSpc>
                <a:spcPct val="100000"/>
              </a:lnSpc>
              <a:spcBef>
                <a:spcPts val="0"/>
              </a:spcBef>
              <a:spcAft>
                <a:spcPts val="0"/>
              </a:spcAft>
              <a:buClrTx/>
              <a:buSzTx/>
              <a:buFontTx/>
              <a:buAutoNum type="arabicPeriod"/>
              <a:tabLst/>
            </a:pPr>
            <a:r>
              <a:rPr lang="en-IN" sz="1200" b="1" i="0" u="none" spc="0" kern="1200" dirty="0">
                <a:ln>
                  <a:noFill/>
                </a:ln>
                <a:solidFill>
                  <a:srgbClr val="FFFF00"/>
                </a:solidFill>
                <a:effectLst/>
                <a:uLnTx/>
                <a:uFillTx/>
                <a:latin typeface="Arial"/>
                <a:ea typeface="+mn-ea"/>
                <a:cs typeface="+mn-cs"/>
              </a:rPr>
              <a:t>Send </a:t>
            </a:r>
            <a:r>
              <a:rPr lang="en-IN" sz="1200" b="1" i="0" u="none" spc="0" kern="1200" dirty="0">
                <a:ln>
                  <a:noFill/>
                </a:ln>
                <a:solidFill>
                  <a:srgbClr val="FFFF00"/>
                </a:solidFill>
                <a:effectLst/>
                <a:uLnTx/>
                <a:uFillTx/>
                <a:latin typeface="Arial"/>
                <a:ea typeface="+mn-ea"/>
                <a:cs typeface="+mn-cs"/>
              </a:rPr>
              <a:t>Notification to all Students</a:t>
            </a:r>
          </a:p>
          <a:p>
            <a:pPr marL="0" indent="0" rtl="0" algn="l" defTabSz="914400">
              <a:lnSpc>
                <a:spcPct val="100000"/>
              </a:lnSpc>
              <a:spcBef>
                <a:spcPts val="0"/>
              </a:spcBef>
              <a:spcAft>
                <a:spcPts val="0"/>
              </a:spcAft>
              <a:buClrTx/>
              <a:buSzTx/>
              <a:buFontTx/>
              <a:buNone/>
              <a:tabLst/>
            </a:pPr>
            <a:endParaRPr lang="en-IN" sz="1200" b="0" i="0" u="none" spc="0" kern="1200" dirty="0">
              <a:ln>
                <a:noFill/>
              </a:ln>
              <a:solidFill>
                <a:srgbClr val="000000"/>
              </a:solidFill>
              <a:effectLst/>
              <a:uLnTx/>
              <a:uFillTx/>
              <a:latin typeface="Arial"/>
              <a:ea typeface="+mn-ea"/>
              <a:cs typeface="+mn-cs"/>
            </a:endParaRPr>
          </a:p>
        </p:txBody>
      </p:sp>
      <p:sp>
        <p:nvSpPr>
          <p:cNvPr id="18" name="Rounded Rectangle 17"/>
          <p:cNvSpPr>
            <a:spLocks/>
          </p:cNvSpPr>
          <p:nvPr/>
        </p:nvSpPr>
        <p:spPr bwMode="white">
          <a:xfrm>
            <a:off x="72007" y="4149079"/>
            <a:ext cx="8964489" cy="2425465"/>
          </a:xfrm>
          <a:prstGeom prst="roundRect">
            <a:avLst/>
          </a:prstGeom>
          <a:gradFill rotWithShape="1">
            <a:gsLst>
              <a:gs pos="0">
                <a:srgbClr val="FF0000">
                  <a:shade val="30000"/>
                  <a:satMod val="115000"/>
                </a:srgbClr>
              </a:gs>
              <a:gs pos="50000">
                <a:srgbClr val="FF0000">
                  <a:shade val="67500"/>
                  <a:satMod val="115000"/>
                </a:srgbClr>
              </a:gs>
              <a:gs pos="100000">
                <a:srgbClr val="FF0000">
                  <a:shade val="100000"/>
                  <a:satMod val="115000"/>
                </a:srgbClr>
              </a:gs>
            </a:gsLst>
            <a:lin ang="2700000" scaled="1"/>
            <a:tileRect/>
          </a:gradFill>
          <a:ln w="28575">
            <a:solidFill>
              <a:schemeClr val="bg1"/>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marL="0" indent="0" rtl="0" algn="ctr" defTabSz="914400">
              <a:lnSpc>
                <a:spcPct val="100000"/>
              </a:lnSpc>
              <a:spcBef>
                <a:spcPts val="0"/>
              </a:spcBef>
              <a:spcAft>
                <a:spcPts val="0"/>
              </a:spcAft>
              <a:buClrTx/>
              <a:buSzTx/>
              <a:buFontTx/>
              <a:buNone/>
              <a:tabLst/>
            </a:pPr>
            <a:endParaRPr lang="en-IN" sz="1350" b="0" i="0" u="none" spc="0" kern="1200" dirty="0">
              <a:ln>
                <a:noFill/>
              </a:ln>
              <a:solidFill>
                <a:srgbClr val="FFFFFF"/>
              </a:solidFill>
              <a:effectLst/>
              <a:uLnTx/>
              <a:uFillTx/>
              <a:latin typeface="Arial"/>
              <a:ea typeface="+mn-ea"/>
              <a:cs typeface="+mn-cs"/>
            </a:endParaRPr>
          </a:p>
        </p:txBody>
      </p:sp>
      <p:pic>
        <p:nvPicPr>
          <p:cNvPr id="10" name="Picture 9"/>
          <p:cNvPicPr>
            <a:picLocks noChangeAspect="1"/>
          </p:cNvPicPr>
          <p:nvPr/>
        </p:nvPicPr>
        <p:blipFill>
          <a:blip r:embed="rId4">
            <a:lum/>
          </a:blip>
          <a:srcRect l="4572" t="9902" r="25533" b="3115"/>
          <a:stretch>
            <a:fillRect/>
          </a:stretch>
        </p:blipFill>
        <p:spPr bwMode="white">
          <a:xfrm>
            <a:off x="7668344" y="1754144"/>
            <a:ext cx="1282298" cy="1896411"/>
          </a:xfrm>
          <a:prstGeom prst="rect">
            <a:avLst/>
          </a:prstGeom>
          <a:ln>
            <a:headEnd type="none"/>
            <a:tailEnd type="none"/>
          </a:ln>
        </p:spPr>
      </p:pic>
      <p:pic>
        <p:nvPicPr>
          <p:cNvPr id="17" name="Picture 16"/>
          <p:cNvPicPr>
            <a:picLocks noChangeAspect="1"/>
          </p:cNvPicPr>
          <p:nvPr/>
        </p:nvPicPr>
        <p:blipFill>
          <a:blip r:embed="rId5">
            <a:lum/>
          </a:blip>
          <a:srcRect/>
          <a:stretch>
            <a:fillRect/>
          </a:stretch>
        </p:blipFill>
        <p:spPr bwMode="white">
          <a:xfrm>
            <a:off x="312259" y="4346607"/>
            <a:ext cx="1518056" cy="2106729"/>
          </a:xfrm>
          <a:prstGeom prst="rect">
            <a:avLst/>
          </a:prstGeom>
          <a:ln>
            <a:headEnd type="none"/>
            <a:tailEnd type="none"/>
          </a:ln>
        </p:spPr>
      </p:pic>
      <p:sp>
        <p:nvSpPr>
          <p:cNvPr id="21" name="TextBox 20"/>
          <p:cNvSpPr txBox="1">
            <a:spLocks noChangeArrowheads="1"/>
          </p:cNvSpPr>
          <p:nvPr/>
        </p:nvSpPr>
        <p:spPr bwMode="white">
          <a:xfrm>
            <a:off x="6704603" y="4567151"/>
            <a:ext cx="2069587" cy="1569660"/>
          </a:xfrm>
          <a:prstGeom prst="rect">
            <a:avLst/>
          </a:prstGeom>
          <a:noFill/>
          <a:ln>
            <a:headEnd type="none"/>
            <a:tailEnd type="none"/>
          </a:ln>
        </p:spPr>
        <p:txBody>
          <a:bodyPr wrap="square">
            <a:spAutoFit/>
          </a:bodyPr>
          <a:lstStyle/>
          <a:p>
            <a:pPr marL="0" indent="0" rtl="0" algn="ctr" defTabSz="914400">
              <a:lnSpc>
                <a:spcPct val="100000"/>
              </a:lnSpc>
              <a:spcBef>
                <a:spcPts val="0"/>
              </a:spcBef>
              <a:spcAft>
                <a:spcPts val="0"/>
              </a:spcAft>
              <a:buClrTx/>
              <a:buSzTx/>
              <a:buFontTx/>
              <a:buNone/>
              <a:tabLst/>
            </a:pPr>
            <a:r>
              <a:rPr lang="en-SG" sz="1200" b="1" i="0" u="none" spc="0" kern="1200" dirty="0">
                <a:ln>
                  <a:noFill/>
                </a:ln>
                <a:solidFill>
                  <a:srgbClr val="FFFF00"/>
                </a:solidFill>
                <a:effectLst/>
                <a:uLnTx/>
                <a:uFillTx/>
                <a:latin typeface="Arial"/>
                <a:ea typeface="SimSun"/>
                <a:cs typeface="Myanmar Text"/>
              </a:rPr>
              <a:t>Student will receive </a:t>
            </a:r>
          </a:p>
          <a:p>
            <a:pPr marL="0" indent="0" rtl="0" algn="ctr" defTabSz="914400">
              <a:lnSpc>
                <a:spcPct val="100000"/>
              </a:lnSpc>
              <a:spcBef>
                <a:spcPts val="0"/>
              </a:spcBef>
              <a:spcAft>
                <a:spcPts val="0"/>
              </a:spcAft>
              <a:buClrTx/>
              <a:buSzTx/>
              <a:buFontTx/>
              <a:buNone/>
              <a:tabLst/>
            </a:pPr>
            <a:r>
              <a:rPr lang="en-SG" sz="1200" b="1" i="0" u="none" spc="0" kern="1200" dirty="0">
                <a:ln>
                  <a:noFill/>
                </a:ln>
                <a:solidFill>
                  <a:srgbClr val="002060"/>
                </a:solidFill>
                <a:effectLst/>
                <a:uLnTx/>
                <a:uFillTx/>
                <a:latin typeface="Arial"/>
                <a:ea typeface="SimSun"/>
                <a:cs typeface="Myanmar Text"/>
              </a:rPr>
              <a:t>E-mail or SMS </a:t>
            </a:r>
          </a:p>
          <a:p>
            <a:pPr marL="0" indent="0" rtl="0" algn="ctr" defTabSz="914400">
              <a:lnSpc>
                <a:spcPct val="100000"/>
              </a:lnSpc>
              <a:spcBef>
                <a:spcPts val="0"/>
              </a:spcBef>
              <a:spcAft>
                <a:spcPts val="0"/>
              </a:spcAft>
              <a:buClrTx/>
              <a:buSzTx/>
              <a:buFontTx/>
              <a:buNone/>
              <a:tabLst/>
            </a:pPr>
            <a:r>
              <a:rPr lang="en-SG" sz="1200" b="1" i="0" u="none" spc="0" kern="1200" dirty="0">
                <a:ln>
                  <a:noFill/>
                </a:ln>
                <a:solidFill>
                  <a:srgbClr val="FFFF00"/>
                </a:solidFill>
                <a:effectLst/>
                <a:uLnTx/>
                <a:uFillTx/>
                <a:latin typeface="Arial"/>
                <a:ea typeface="SimSun"/>
                <a:cs typeface="Myanmar Text"/>
              </a:rPr>
              <a:t>the Instant Testing Page Notification</a:t>
            </a:r>
          </a:p>
          <a:p>
            <a:pPr marL="0" indent="0" rtl="0" algn="ctr" defTabSz="914400">
              <a:lnSpc>
                <a:spcPct val="100000"/>
              </a:lnSpc>
              <a:spcBef>
                <a:spcPts val="0"/>
              </a:spcBef>
              <a:spcAft>
                <a:spcPts val="0"/>
              </a:spcAft>
              <a:buClrTx/>
              <a:buSzTx/>
              <a:buFontTx/>
              <a:buNone/>
              <a:tabLst/>
            </a:pPr>
            <a:r>
              <a:rPr lang="en-SG" sz="1200" b="1" i="0" u="none" spc="0" kern="1200" dirty="0">
                <a:ln>
                  <a:noFill/>
                </a:ln>
                <a:solidFill>
                  <a:srgbClr val="FFFF00"/>
                </a:solidFill>
                <a:effectLst/>
                <a:uLnTx/>
                <a:uFillTx/>
                <a:latin typeface="Arial"/>
                <a:ea typeface="SimSun"/>
                <a:cs typeface="Myanmar Text"/>
              </a:rPr>
              <a:t> link, Student will have to </a:t>
            </a:r>
          </a:p>
          <a:p>
            <a:pPr marL="0" indent="0" rtl="0" algn="ctr" defTabSz="914400">
              <a:lnSpc>
                <a:spcPct val="100000"/>
              </a:lnSpc>
              <a:spcBef>
                <a:spcPts val="0"/>
              </a:spcBef>
              <a:spcAft>
                <a:spcPts val="0"/>
              </a:spcAft>
              <a:buClrTx/>
              <a:buSzTx/>
              <a:buFontTx/>
              <a:buNone/>
              <a:tabLst/>
            </a:pPr>
            <a:r>
              <a:rPr lang="en-SG" sz="1200" b="1" i="0" u="none" spc="0" kern="1200" dirty="0">
                <a:ln>
                  <a:noFill/>
                </a:ln>
                <a:solidFill>
                  <a:srgbClr val="FFFF00"/>
                </a:solidFill>
                <a:effectLst/>
                <a:uLnTx/>
                <a:uFillTx/>
                <a:latin typeface="Arial"/>
                <a:ea typeface="SimSun"/>
                <a:cs typeface="Myanmar Text"/>
              </a:rPr>
              <a:t>click the </a:t>
            </a:r>
            <a:r>
              <a:rPr lang="en-SG" sz="1200" b="1" i="0" u="none" spc="0" kern="1200" dirty="0">
                <a:ln>
                  <a:noFill/>
                </a:ln>
                <a:solidFill>
                  <a:srgbClr val="04617B">
                    <a:lumMod val="50000"/>
                  </a:srgbClr>
                </a:solidFill>
                <a:effectLst/>
                <a:uLnTx/>
                <a:uFillTx/>
                <a:latin typeface="Arial"/>
                <a:ea typeface="SimSun"/>
                <a:cs typeface="Myanmar Text"/>
              </a:rPr>
              <a:t>“Link” </a:t>
            </a:r>
            <a:r>
              <a:rPr lang="en-SG" sz="1200" b="1" i="0" u="none" spc="0" kern="1200" dirty="0">
                <a:ln>
                  <a:noFill/>
                </a:ln>
                <a:solidFill>
                  <a:srgbClr val="FFFF00"/>
                </a:solidFill>
                <a:effectLst/>
                <a:uLnTx/>
                <a:uFillTx/>
                <a:latin typeface="Arial"/>
                <a:ea typeface="SimSun"/>
                <a:cs typeface="Myanmar Text"/>
              </a:rPr>
              <a:t>and answer all the questions and click </a:t>
            </a:r>
            <a:r>
              <a:rPr lang="en-SG" sz="1200" b="1" i="0" u="none" spc="0" kern="1200" dirty="0">
                <a:ln>
                  <a:noFill/>
                </a:ln>
                <a:solidFill>
                  <a:srgbClr val="04617B">
                    <a:lumMod val="50000"/>
                  </a:srgbClr>
                </a:solidFill>
                <a:effectLst/>
                <a:uLnTx/>
                <a:uFillTx/>
                <a:latin typeface="Arial"/>
                <a:ea typeface="SimSun"/>
                <a:cs typeface="Myanmar Text"/>
              </a:rPr>
              <a:t>“Submit”</a:t>
            </a:r>
            <a:endParaRPr lang="en-IN" sz="1200" b="1" i="0" u="none" spc="0" kern="1200" dirty="0">
              <a:ln>
                <a:noFill/>
              </a:ln>
              <a:solidFill>
                <a:srgbClr val="04617B">
                  <a:lumMod val="50000"/>
                </a:srgbClr>
              </a:solidFill>
              <a:effectLst/>
              <a:uLnTx/>
              <a:uFillTx/>
              <a:latin typeface="Arial"/>
              <a:ea typeface="+mn-ea"/>
              <a:cs typeface="+mn-cs"/>
            </a:endParaRPr>
          </a:p>
        </p:txBody>
      </p:sp>
      <p:sp>
        <p:nvSpPr>
          <p:cNvPr id="23" name="Rectangle 22"/>
          <p:cNvSpPr>
            <a:spLocks/>
          </p:cNvSpPr>
          <p:nvPr/>
        </p:nvSpPr>
        <p:spPr bwMode="white">
          <a:xfrm>
            <a:off x="377463" y="1767465"/>
            <a:ext cx="2780025" cy="292388"/>
          </a:xfrm>
          <a:prstGeom prst="rect">
            <a:avLst/>
          </a:prstGeom>
          <a:ln>
            <a:headEnd type="none"/>
            <a:tailEnd type="none"/>
          </a:ln>
        </p:spPr>
        <p:txBody>
          <a:bodyPr wrap="square">
            <a:spAutoFit/>
          </a:bodyPr>
          <a:lstStyle/>
          <a:p>
            <a:pPr marL="0" indent="0" rtl="0" algn="l" defTabSz="914400">
              <a:lnSpc>
                <a:spcPct val="100000"/>
              </a:lnSpc>
              <a:spcBef>
                <a:spcPts val="0"/>
              </a:spcBef>
              <a:spcAft>
                <a:spcPts val="0"/>
              </a:spcAft>
              <a:buClrTx/>
              <a:buSzTx/>
              <a:buFontTx/>
              <a:buNone/>
              <a:tabLst/>
            </a:pPr>
            <a:r>
              <a:rPr lang="en-IN" sz="1300" b="1" i="0" u="none" spc="0" kern="1200" dirty="0">
                <a:ln>
                  <a:noFill/>
                </a:ln>
                <a:solidFill>
                  <a:srgbClr val="FFFFFF"/>
                </a:solidFill>
                <a:effectLst/>
                <a:uLnTx/>
                <a:uFillTx/>
                <a:latin typeface="Arial"/>
                <a:ea typeface="+mn-ea"/>
                <a:cs typeface="+mn-cs"/>
              </a:rPr>
              <a:t>Go to Teacher-SSTM </a:t>
            </a:r>
          </a:p>
        </p:txBody>
      </p:sp>
      <p:cxnSp>
        <p:nvCxnSpPr>
          <p:cNvPr id="30" name="Straight Arrow Connector 29"/>
          <p:cNvCxnSpPr/>
          <p:nvPr/>
        </p:nvCxnSpPr>
        <p:spPr bwMode="white">
          <a:xfrm>
            <a:off x="514350" y="4005064"/>
            <a:ext cx="8115300" cy="0"/>
          </a:xfrm>
          <a:prstGeom prst="straightConnector1">
            <a:avLst/>
          </a:prstGeom>
          <a:ln w="285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Rounded Rectangle 28"/>
          <p:cNvSpPr>
            <a:spLocks/>
          </p:cNvSpPr>
          <p:nvPr/>
        </p:nvSpPr>
        <p:spPr bwMode="white">
          <a:xfrm>
            <a:off x="404842" y="236744"/>
            <a:ext cx="8453410" cy="478208"/>
          </a:xfrm>
          <a:prstGeom prst="roundRect">
            <a:avLst/>
          </a:prstGeom>
          <a:solidFill>
            <a:srgbClr val="FF00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marL="0" indent="0" rtl="0" algn="ctr" defTabSz="914400">
              <a:lnSpc>
                <a:spcPct val="100000"/>
              </a:lnSpc>
              <a:spcBef>
                <a:spcPts val="0"/>
              </a:spcBef>
              <a:spcAft>
                <a:spcPts val="0"/>
              </a:spcAft>
              <a:buClrTx/>
              <a:buSzTx/>
              <a:buFontTx/>
              <a:buNone/>
              <a:tabLst/>
            </a:pPr>
            <a:r>
              <a:rPr lang="en-US" sz="2400" b="1" i="0" u="none" spc="0" kern="1200" dirty="0">
                <a:ln>
                  <a:noFill/>
                </a:ln>
                <a:solidFill>
                  <a:srgbClr val="FFFFFF"/>
                </a:solidFill>
                <a:effectLst/>
                <a:uLnTx/>
                <a:uFillTx/>
                <a:latin typeface="Arial"/>
                <a:ea typeface="+mn-ea"/>
                <a:cs typeface="+mn-cs"/>
              </a:rPr>
              <a:t>Launch “</a:t>
            </a:r>
            <a:r>
              <a:rPr lang="en-US" sz="2400" b="1" i="0" u="none" spc="0" kern="1200" dirty="0">
                <a:ln>
                  <a:noFill/>
                </a:ln>
                <a:solidFill>
                  <a:srgbClr val="FFFFFF"/>
                </a:solidFill>
                <a:effectLst/>
                <a:uLnTx/>
                <a:uFillTx/>
                <a:latin typeface="Arial"/>
                <a:ea typeface="+mn-ea"/>
                <a:cs typeface="+mn-cs"/>
              </a:rPr>
              <a:t>Instant Performance </a:t>
            </a:r>
            <a:r>
              <a:rPr lang="en-US" sz="2400" b="1" i="0" u="none" spc="0" kern="1200" dirty="0">
                <a:ln>
                  <a:noFill/>
                </a:ln>
                <a:solidFill>
                  <a:srgbClr val="FFFFFF"/>
                </a:solidFill>
                <a:effectLst/>
                <a:uLnTx/>
                <a:uFillTx/>
                <a:latin typeface="Arial"/>
                <a:ea typeface="+mn-ea"/>
                <a:cs typeface="+mn-cs"/>
              </a:rPr>
              <a:t>Reflection” from SSTM</a:t>
            </a:r>
            <a:endParaRPr lang="en-SG" sz="2400" b="1" i="0" u="none" spc="0" kern="1200" dirty="0">
              <a:ln>
                <a:noFill/>
              </a:ln>
              <a:solidFill>
                <a:srgbClr val="FFFFFF"/>
              </a:solidFill>
              <a:effectLst/>
              <a:uLnTx/>
              <a:uFillTx/>
              <a:latin typeface="Arial"/>
              <a:ea typeface="+mn-ea"/>
              <a:cs typeface="+mn-cs"/>
            </a:endParaRPr>
          </a:p>
        </p:txBody>
      </p:sp>
      <p:pic>
        <p:nvPicPr>
          <p:cNvPr id="2" name="Picture 1"/>
          <p:cNvPicPr>
            <a:picLocks noChangeAspect="1"/>
          </p:cNvPicPr>
          <p:nvPr/>
        </p:nvPicPr>
        <p:blipFill>
          <a:blip r:embed="rId6">
            <a:lum/>
          </a:blip>
          <a:srcRect/>
          <a:stretch>
            <a:fillRect/>
          </a:stretch>
        </p:blipFill>
        <p:spPr bwMode="white">
          <a:xfrm>
            <a:off x="3354002" y="1806600"/>
            <a:ext cx="4288018" cy="1915008"/>
          </a:xfrm>
          <a:prstGeom prst="rect">
            <a:avLst/>
          </a:prstGeom>
          <a:ln>
            <a:headEnd type="none"/>
            <a:tailEnd type="none"/>
          </a:ln>
        </p:spPr>
      </p:pic>
      <p:pic>
        <p:nvPicPr>
          <p:cNvPr id="3" name="Picture 2"/>
          <p:cNvPicPr>
            <a:picLocks noChangeAspect="1"/>
          </p:cNvPicPr>
          <p:nvPr/>
        </p:nvPicPr>
        <p:blipFill>
          <a:blip r:embed="rId7">
            <a:lum/>
          </a:blip>
          <a:srcRect/>
          <a:stretch>
            <a:fillRect/>
          </a:stretch>
        </p:blipFill>
        <p:spPr bwMode="white">
          <a:xfrm>
            <a:off x="2070567" y="4293095"/>
            <a:ext cx="4496351" cy="2088426"/>
          </a:xfrm>
          <a:prstGeom prst="rect">
            <a:avLst/>
          </a:prstGeom>
          <a:ln>
            <a:headEnd type="none"/>
            <a:tailEnd type="none"/>
          </a:ln>
        </p:spPr>
      </p:pic>
      <p:sp>
        <p:nvSpPr>
          <p:cNvPr id="20" name="Oval 19"/>
          <p:cNvSpPr>
            <a:spLocks/>
          </p:cNvSpPr>
          <p:nvPr/>
        </p:nvSpPr>
        <p:spPr bwMode="white">
          <a:xfrm>
            <a:off x="53427" y="-9932"/>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15</a:t>
            </a:r>
            <a:endParaRPr lang="en-US" dirty="0"/>
          </a:p>
        </p:txBody>
      </p:sp>
    </p:spTree>
  </p:cSld>
  <p:clrMapOvr>
    <a:masterClrMapping/>
  </p:clrMapOvr>
  <p:timing>
    <p:tnLst>
      <p:par>
        <p:cTn dur="indefinite" id="1" nodeType="tmRoot" restart="never"/>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1"/>
          <p:cNvSpPr>
            <a:spLocks noGrp="1"/>
          </p:cNvSpPr>
          <p:nvPr>
            <p:ph type="sldNum" sz="quarter" idx="4294967295"/>
          </p:nvPr>
        </p:nvSpPr>
        <p:spPr bwMode="white">
          <a:xfrm>
            <a:off x="8162056" y="6304235"/>
            <a:ext cx="874440" cy="365125"/>
          </a:xfrm>
          <a:ln>
            <a:headEnd type="none"/>
            <a:tailEnd type="none"/>
          </a:ln>
        </p:spPr>
        <p:txBody>
          <a:bodyPr wrap="square"/>
          <a:lstStyle/>
          <a:p>
            <a:pPr defTabSz="914400"/>
            <a:fld id="{86178A0A-CF14-46D9-96E1-EA1C7D2FDEA7}" type="slidenum">
              <a:rPr lang="en-US" dirty="0"/>
              <a:t>25</a:t>
            </a:fld>
            <a:endParaRPr lang="en-US" dirty="0"/>
          </a:p>
        </p:txBody>
      </p:sp>
      <p:sp>
        <p:nvSpPr>
          <p:cNvPr id="7" name="Rounded Rectangle 6"/>
          <p:cNvSpPr>
            <a:spLocks/>
          </p:cNvSpPr>
          <p:nvPr/>
        </p:nvSpPr>
        <p:spPr bwMode="white">
          <a:xfrm>
            <a:off x="5508104" y="2204864"/>
            <a:ext cx="3460857" cy="2016224"/>
          </a:xfrm>
          <a:prstGeom prst="roundRect">
            <a:avLst/>
          </a:prstGeom>
          <a:solidFill>
            <a:srgbClr val="FFFF00"/>
          </a:solidFill>
          <a:ln>
            <a:solidFill>
              <a:schemeClr val="accent1"/>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000" b="1" dirty="0">
                <a:solidFill>
                  <a:schemeClr val="tx1"/>
                </a:solidFill>
              </a:rPr>
              <a:t>FACILITATOR will ensure that learners completed e-learning study... </a:t>
            </a:r>
            <a:endParaRPr lang="en-SG" sz="2000" b="1" dirty="0">
              <a:solidFill>
                <a:schemeClr val="tx1"/>
              </a:solidFill>
            </a:endParaRPr>
          </a:p>
        </p:txBody>
      </p:sp>
      <p:pic>
        <p:nvPicPr>
          <p:cNvPr id="10" name="Picture 8" descr="Image result for pointing gif cartoon"/>
          <p:cNvPicPr>
            <a:picLocks noChangeAspect="1"/>
          </p:cNvPicPr>
          <p:nvPr/>
        </p:nvPicPr>
        <p:blipFill>
          <a:blip r:embed="rId2">
            <a:lum/>
          </a:blip>
          <a:srcRect/>
          <a:stretch>
            <a:fillRect/>
          </a:stretch>
        </p:blipFill>
        <p:spPr bwMode="auto">
          <a:xfrm>
            <a:off x="395536" y="1802286"/>
            <a:ext cx="2438400" cy="2821380"/>
          </a:xfrm>
          <a:prstGeom prst="rect">
            <a:avLst/>
          </a:prstGeom>
          <a:noFill/>
          <a:ln>
            <a:headEnd type="none"/>
            <a:tailEnd type="none"/>
          </a:ln>
        </p:spPr>
      </p:pic>
      <p:sp>
        <p:nvSpPr>
          <p:cNvPr id="11" name="Rounded Rectangle 10"/>
          <p:cNvSpPr>
            <a:spLocks/>
          </p:cNvSpPr>
          <p:nvPr/>
        </p:nvSpPr>
        <p:spPr bwMode="white">
          <a:xfrm>
            <a:off x="539552" y="260648"/>
            <a:ext cx="8064896" cy="1469630"/>
          </a:xfrm>
          <a:prstGeom prst="roundRect">
            <a:avLst/>
          </a:prstGeom>
          <a:solidFill>
            <a:srgbClr val="FFC0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3600" b="1" dirty="0">
                <a:solidFill>
                  <a:schemeClr val="tx1"/>
                </a:solidFill>
              </a:rPr>
              <a:t>Please complete the e-learning study by today</a:t>
            </a:r>
            <a:endParaRPr lang="en-SG" sz="3600" b="1" dirty="0">
              <a:solidFill>
                <a:schemeClr val="tx1"/>
              </a:solidFill>
            </a:endParaRPr>
          </a:p>
        </p:txBody>
      </p:sp>
      <p:pic>
        <p:nvPicPr>
          <p:cNvPr id="12" name="Picture 4" descr="Related image"/>
          <p:cNvPicPr>
            <a:picLocks noChangeAspect="1"/>
          </p:cNvPicPr>
          <p:nvPr/>
        </p:nvPicPr>
        <p:blipFill>
          <a:blip r:embed="rId3">
            <a:lum/>
          </a:blip>
          <a:srcRect/>
          <a:stretch>
            <a:fillRect/>
          </a:stretch>
        </p:blipFill>
        <p:spPr bwMode="auto">
          <a:xfrm>
            <a:off x="3640104" y="2708920"/>
            <a:ext cx="1820832" cy="1454339"/>
          </a:xfrm>
          <a:prstGeom prst="rect">
            <a:avLst/>
          </a:prstGeom>
          <a:noFill/>
          <a:ln>
            <a:headEnd type="none"/>
            <a:tailEnd type="none"/>
          </a:ln>
        </p:spPr>
      </p:pic>
      <p:sp>
        <p:nvSpPr>
          <p:cNvPr id="2" name="Rounded Rectangle 1"/>
          <p:cNvSpPr>
            <a:spLocks/>
          </p:cNvSpPr>
          <p:nvPr/>
        </p:nvSpPr>
        <p:spPr bwMode="white">
          <a:xfrm>
            <a:off x="640043" y="5013176"/>
            <a:ext cx="5252111" cy="720080"/>
          </a:xfrm>
          <a:prstGeom prst="roundRect">
            <a:avLst/>
          </a:prstGeom>
          <a:solidFill>
            <a:srgbClr val="000099"/>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400" b="1" dirty="0"/>
              <a:t>Start to write project report.....</a:t>
            </a:r>
            <a:endParaRPr lang="en-SG" sz="2400" b="1" dirty="0"/>
          </a:p>
        </p:txBody>
      </p:sp>
      <p:pic>
        <p:nvPicPr>
          <p:cNvPr id="9" name="Picture 6" descr="Related image"/>
          <p:cNvPicPr>
            <a:picLocks noChangeAspect="1"/>
          </p:cNvPicPr>
          <p:nvPr/>
        </p:nvPicPr>
        <p:blipFill>
          <a:blip r:embed="rId4">
            <a:lum/>
          </a:blip>
          <a:srcRect/>
          <a:stretch>
            <a:fillRect/>
          </a:stretch>
        </p:blipFill>
        <p:spPr bwMode="auto">
          <a:xfrm>
            <a:off x="5823273" y="4365104"/>
            <a:ext cx="3128014" cy="2016224"/>
          </a:xfrm>
          <a:prstGeom prst="rect">
            <a:avLst/>
          </a:prstGeom>
          <a:noFill/>
          <a:ln>
            <a:headEnd type="none"/>
            <a:tailEnd type="none"/>
          </a:ln>
        </p:spPr>
      </p:pic>
      <p:sp>
        <p:nvSpPr>
          <p:cNvPr id="13" name="Oval 12"/>
          <p:cNvSpPr>
            <a:spLocks/>
          </p:cNvSpPr>
          <p:nvPr/>
        </p:nvSpPr>
        <p:spPr bwMode="white">
          <a:xfrm>
            <a:off x="53426" y="-9932"/>
            <a:ext cx="918173"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15a</a:t>
            </a:r>
            <a:endParaRPr lang="en-US" dirty="0"/>
          </a:p>
        </p:txBody>
      </p:sp>
    </p:spTree>
  </p:cSld>
  <p:clrMapOvr>
    <a:masterClrMapping/>
  </p:clrMapOvr>
  <p:timing>
    <p:tnLst>
      <p:par>
        <p:cTn dur="indefinite" id="1" nodeType="tmRoot" restart="never"/>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bwMode="white">
          <a:xfrm>
            <a:off x="8028384" y="6304235"/>
            <a:ext cx="874440" cy="365125"/>
          </a:xfrm>
          <a:ln>
            <a:headEnd type="none"/>
            <a:tailEnd type="none"/>
          </a:ln>
        </p:spPr>
        <p:txBody>
          <a:bodyPr wrap="square"/>
          <a:lstStyle/>
          <a:p>
            <a:pPr defTabSz="914400"/>
            <a:fld id="{86178A0A-CF14-46D9-96E1-EA1C7D2FDEA7}" type="slidenum">
              <a:rPr lang="en-US" dirty="0">
                <a:solidFill>
                  <a:srgbClr val="000000"/>
                </a:solidFill>
              </a:rPr>
              <a:t>26</a:t>
            </a:fld>
            <a:endParaRPr lang="en-US" dirty="0">
              <a:solidFill>
                <a:srgbClr val="000000"/>
              </a:solidFill>
            </a:endParaRPr>
          </a:p>
        </p:txBody>
      </p:sp>
      <p:sp>
        <p:nvSpPr>
          <p:cNvPr id="6" name="Text Placeholder 3"/>
          <p:cNvSpPr>
            <a:spLocks noGrp="1"/>
          </p:cNvSpPr>
          <p:nvPr>
            <p:ph type="body" sz="quarter" idx="12"/>
          </p:nvPr>
        </p:nvSpPr>
        <p:spPr bwMode="white">
          <a:xfrm>
            <a:off x="395734" y="984092"/>
            <a:ext cx="8064500" cy="650173"/>
          </a:xfrm>
          <a:ln>
            <a:headEnd type="none"/>
            <a:tailEnd type="none"/>
          </a:ln>
        </p:spPr>
        <p:txBody>
          <a:bodyPr wrap="square">
            <a:normAutofit fontScale="55000" lnSpcReduction="20000"/>
          </a:bodyPr>
          <a:lstStyle/>
          <a:p>
            <a:pPr defTabSz="914400"/>
            <a:r>
              <a:rPr lang="en-US" dirty="0"/>
              <a:t>PS4 Identify WSH hazards, evaluate and control risks in construction industry in accordance with risk management process.</a:t>
            </a:r>
            <a:endParaRPr lang="en-SG" dirty="0"/>
          </a:p>
        </p:txBody>
      </p:sp>
      <p:sp>
        <p:nvSpPr>
          <p:cNvPr id="4" name="Rectangle 3"/>
          <p:cNvSpPr>
            <a:spLocks/>
          </p:cNvSpPr>
          <p:nvPr/>
        </p:nvSpPr>
        <p:spPr bwMode="white">
          <a:xfrm>
            <a:off x="395734" y="1591676"/>
            <a:ext cx="8664466" cy="5147563"/>
          </a:xfrm>
          <a:prstGeom prst="rect">
            <a:avLst/>
          </a:prstGeom>
          <a:solidFill>
            <a:schemeClr val="accent3">
              <a:lumMod val="20000"/>
              <a:lumOff val="80000"/>
            </a:schemeClr>
          </a:solidFill>
          <a:ln>
            <a:headEnd type="none"/>
            <a:tailEnd type="none"/>
          </a:ln>
        </p:spPr>
        <p:txBody>
          <a:bodyPr wrap="square">
            <a:spAutoFit/>
          </a:bodyPr>
          <a:lstStyle/>
          <a:p>
            <a:pPr defTabSz="914400">
              <a:lnSpc>
                <a:spcPct val="150000"/>
              </a:lnSpc>
            </a:pPr>
            <a:r>
              <a:rPr lang="en-US" sz="3300" b="1" dirty="0">
                <a:solidFill>
                  <a:srgbClr val="0000FF"/>
                </a:solidFill>
              </a:rPr>
              <a:t>UK9 </a:t>
            </a:r>
            <a:r>
              <a:rPr lang="en-US" sz="3300" b="1" dirty="0">
                <a:solidFill>
                  <a:srgbClr val="0000FF"/>
                </a:solidFill>
              </a:rPr>
              <a:t>Typical construction </a:t>
            </a:r>
            <a:r>
              <a:rPr lang="en-US" sz="3300" b="1" dirty="0">
                <a:solidFill>
                  <a:srgbClr val="0000FF"/>
                </a:solidFill>
              </a:rPr>
              <a:t>activities</a:t>
            </a:r>
          </a:p>
          <a:p>
            <a:pPr defTabSz="914400">
              <a:lnSpc>
                <a:spcPct val="150000"/>
              </a:lnSpc>
            </a:pPr>
            <a:r>
              <a:rPr lang="en-US" sz="3300" b="1" dirty="0">
                <a:solidFill>
                  <a:srgbClr val="0000FF"/>
                </a:solidFill>
              </a:rPr>
              <a:t>UK11 Typical WSH </a:t>
            </a:r>
            <a:r>
              <a:rPr lang="en-US" sz="3300" b="1" dirty="0">
                <a:solidFill>
                  <a:srgbClr val="0000FF"/>
                </a:solidFill>
              </a:rPr>
              <a:t>hazards</a:t>
            </a:r>
          </a:p>
          <a:p>
            <a:pPr defTabSz="914400">
              <a:lnSpc>
                <a:spcPct val="150000"/>
              </a:lnSpc>
            </a:pPr>
            <a:r>
              <a:rPr lang="en-US" sz="3300" b="1" dirty="0">
                <a:solidFill>
                  <a:srgbClr val="0000FF"/>
                </a:solidFill>
              </a:rPr>
              <a:t>UK12 WSH control measures</a:t>
            </a:r>
          </a:p>
          <a:p>
            <a:pPr marL="355600" indent="-182563" defTabSz="914400"/>
            <a:r>
              <a:rPr lang="en-US" b="1" dirty="0"/>
              <a:t>9.1 Legal requirements</a:t>
            </a:r>
          </a:p>
          <a:p>
            <a:pPr marL="893763" indent="-355600" defTabSz="914400"/>
            <a:r>
              <a:rPr lang="en-US" b="1" dirty="0"/>
              <a:t>9.1.1 Hazards of working at height</a:t>
            </a:r>
          </a:p>
          <a:p>
            <a:pPr marL="893763" indent="-355600" defTabSz="914400"/>
            <a:r>
              <a:rPr lang="en-US" b="1" dirty="0"/>
              <a:t>9.1.2 </a:t>
            </a:r>
            <a:r>
              <a:rPr lang="en-US" b="1" dirty="0"/>
              <a:t>Persons falling from </a:t>
            </a:r>
            <a:r>
              <a:rPr lang="en-US" b="1" dirty="0"/>
              <a:t>height</a:t>
            </a:r>
          </a:p>
          <a:p>
            <a:pPr marL="893763" indent="-355600" defTabSz="914400"/>
            <a:r>
              <a:rPr lang="en-US" b="1" dirty="0"/>
              <a:t>9.1.3 Control Measures to prevent Falling from Height accidents</a:t>
            </a:r>
            <a:endParaRPr lang="en-US" b="1" dirty="0"/>
          </a:p>
          <a:p>
            <a:pPr marL="893763" indent="-355600" defTabSz="914400"/>
            <a:r>
              <a:rPr lang="en-US" b="1" dirty="0"/>
              <a:t>9.1.4 Fall prevention plan </a:t>
            </a:r>
          </a:p>
          <a:p>
            <a:pPr marL="893763" indent="-355600" defTabSz="914400"/>
            <a:r>
              <a:rPr lang="en-US" b="1" dirty="0"/>
              <a:t>9.1.5 </a:t>
            </a:r>
            <a:r>
              <a:rPr lang="en-US" b="1" dirty="0"/>
              <a:t>Persons struck by objects falling from height</a:t>
            </a:r>
          </a:p>
          <a:p>
            <a:pPr marL="893763" indent="-355600" defTabSz="914400"/>
            <a:r>
              <a:rPr lang="en-US" b="1" dirty="0"/>
              <a:t>9.1.6 </a:t>
            </a:r>
            <a:r>
              <a:rPr lang="en-US" b="1" dirty="0"/>
              <a:t>Safety in scaffolds</a:t>
            </a:r>
          </a:p>
          <a:p>
            <a:pPr marL="893763" indent="-355600" defTabSz="914400"/>
            <a:r>
              <a:rPr lang="en-US" b="1" dirty="0"/>
              <a:t>9.1.7 </a:t>
            </a:r>
            <a:r>
              <a:rPr lang="en-US" b="1" dirty="0"/>
              <a:t>Safety in ladders</a:t>
            </a:r>
          </a:p>
          <a:p>
            <a:pPr marL="893763" indent="-355600" defTabSz="914400"/>
            <a:r>
              <a:rPr lang="en-US" b="1" dirty="0"/>
              <a:t>9.1.8 </a:t>
            </a:r>
            <a:r>
              <a:rPr lang="en-US" b="1" dirty="0"/>
              <a:t>Housekeeping</a:t>
            </a:r>
          </a:p>
          <a:p>
            <a:pPr marL="893763" indent="-355600" defTabSz="914400"/>
            <a:r>
              <a:rPr lang="en-US" b="1" dirty="0"/>
              <a:t>9.1.9 </a:t>
            </a:r>
            <a:r>
              <a:rPr lang="en-US" b="1" dirty="0"/>
              <a:t>Roofing and ceiling works, and steel </a:t>
            </a:r>
            <a:r>
              <a:rPr lang="en-US" b="1" dirty="0"/>
              <a:t>erection</a:t>
            </a:r>
            <a:endParaRPr lang="en-US" sz="3300" b="1" dirty="0">
              <a:solidFill>
                <a:srgbClr val="0000FF"/>
              </a:solidFill>
            </a:endParaRPr>
          </a:p>
        </p:txBody>
      </p:sp>
      <p:sp>
        <p:nvSpPr>
          <p:cNvPr id="5" name="Rounded Rectangle 4"/>
          <p:cNvSpPr>
            <a:spLocks/>
          </p:cNvSpPr>
          <p:nvPr/>
        </p:nvSpPr>
        <p:spPr bwMode="white">
          <a:xfrm>
            <a:off x="827584" y="116632"/>
            <a:ext cx="7200800" cy="648072"/>
          </a:xfrm>
          <a:prstGeom prst="roundRect">
            <a:avLst/>
          </a:prstGeom>
          <a:solidFill>
            <a:srgbClr val="FFFFCC"/>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800" b="1" dirty="0">
                <a:solidFill>
                  <a:srgbClr val="0000FF"/>
                </a:solidFill>
              </a:rPr>
              <a:t>Day 2</a:t>
            </a:r>
            <a:endParaRPr lang="en-SG" sz="2800" b="1" dirty="0">
              <a:solidFill>
                <a:srgbClr val="0000FF"/>
              </a:solidFill>
            </a:endParaRPr>
          </a:p>
        </p:txBody>
      </p:sp>
      <p:sp>
        <p:nvSpPr>
          <p:cNvPr id="7" name="Oval 6"/>
          <p:cNvSpPr>
            <a:spLocks/>
          </p:cNvSpPr>
          <p:nvPr/>
        </p:nvSpPr>
        <p:spPr bwMode="white">
          <a:xfrm>
            <a:off x="53426" y="-9932"/>
            <a:ext cx="918173"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15b</a:t>
            </a:r>
            <a:endParaRPr lang="en-US" dirty="0"/>
          </a:p>
        </p:txBody>
      </p:sp>
    </p:spTree>
  </p:cSld>
  <p:clrMapOvr>
    <a:masterClrMapping/>
  </p:clrMapOvr>
  <p:timing>
    <p:tnLst>
      <p:par>
        <p:cTn dur="indefinite" id="1" nodeType="tmRoot" restart="never"/>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bwMode="white">
          <a:ln>
            <a:headEnd type="none"/>
            <a:tailEnd type="none"/>
          </a:ln>
        </p:spPr>
        <p:txBody>
          <a:bodyPr wrap="square"/>
          <a:lstStyle/>
          <a:p>
            <a:pPr defTabSz="914400"/>
            <a:fld id="{24E34BCE-1FF7-44B6-8E12-29EE72AC7C4F}" type="slidenum">
              <a:rPr altLang="en-US" lang="en-US" dirty="0"/>
              <a:t>27</a:t>
            </a:fld>
            <a:endParaRPr altLang="en-US" lang="en-US" dirty="0"/>
          </a:p>
        </p:txBody>
      </p:sp>
      <p:sp>
        <p:nvSpPr>
          <p:cNvPr id="5" name="Rounded Rectangle 4"/>
          <p:cNvSpPr>
            <a:spLocks/>
          </p:cNvSpPr>
          <p:nvPr/>
        </p:nvSpPr>
        <p:spPr bwMode="white">
          <a:xfrm>
            <a:off x="3635896" y="332656"/>
            <a:ext cx="5040560" cy="1499521"/>
          </a:xfrm>
          <a:prstGeom prst="roundRect">
            <a:avLst/>
          </a:prstGeom>
          <a:solidFill>
            <a:srgbClr val="FFC000"/>
          </a:solidFill>
          <a:ln>
            <a:solidFill>
              <a:schemeClr val="accent1"/>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3200" b="1" dirty="0">
                <a:solidFill>
                  <a:schemeClr val="tx1">
                    <a:lumMod val="95000"/>
                    <a:lumOff val="5000"/>
                  </a:schemeClr>
                </a:solidFill>
              </a:rPr>
              <a:t>Did you complete </a:t>
            </a:r>
          </a:p>
          <a:p>
            <a:pPr algn="ctr" defTabSz="914400"/>
            <a:r>
              <a:rPr lang="en-US" sz="3200" b="1" dirty="0">
                <a:solidFill>
                  <a:schemeClr val="tx1">
                    <a:lumMod val="95000"/>
                    <a:lumOff val="5000"/>
                  </a:schemeClr>
                </a:solidFill>
              </a:rPr>
              <a:t>e-learning study? </a:t>
            </a:r>
            <a:endParaRPr lang="en-SG" sz="3200" b="1" dirty="0">
              <a:solidFill>
                <a:schemeClr val="tx1">
                  <a:lumMod val="95000"/>
                  <a:lumOff val="5000"/>
                </a:schemeClr>
              </a:solidFill>
            </a:endParaRPr>
          </a:p>
        </p:txBody>
      </p:sp>
      <p:pic>
        <p:nvPicPr>
          <p:cNvPr id="6" name="Picture 5" descr="Related image"/>
          <p:cNvPicPr>
            <a:picLocks noChangeAspect="1"/>
          </p:cNvPicPr>
          <p:nvPr/>
        </p:nvPicPr>
        <p:blipFill>
          <a:blip r:embed="rId2">
            <a:lum/>
          </a:blip>
          <a:srcRect/>
          <a:stretch>
            <a:fillRect/>
          </a:stretch>
        </p:blipFill>
        <p:spPr bwMode="auto">
          <a:xfrm>
            <a:off x="763384" y="533388"/>
            <a:ext cx="2905805" cy="1743484"/>
          </a:xfrm>
          <a:prstGeom prst="rect">
            <a:avLst/>
          </a:prstGeom>
          <a:noFill/>
          <a:ln>
            <a:headEnd type="none"/>
            <a:tailEnd type="none"/>
          </a:ln>
        </p:spPr>
      </p:pic>
      <p:sp>
        <p:nvSpPr>
          <p:cNvPr id="7" name="Rounded Rectangle 6"/>
          <p:cNvSpPr>
            <a:spLocks/>
          </p:cNvSpPr>
          <p:nvPr/>
        </p:nvSpPr>
        <p:spPr bwMode="white">
          <a:xfrm>
            <a:off x="539552" y="2348880"/>
            <a:ext cx="7992888" cy="1872208"/>
          </a:xfrm>
          <a:prstGeom prst="roundRect">
            <a:avLst/>
          </a:prstGeom>
          <a:solidFill>
            <a:srgbClr val="FFFF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3200" dirty="0">
                <a:solidFill>
                  <a:schemeClr val="tx1">
                    <a:lumMod val="85000"/>
                    <a:lumOff val="15000"/>
                  </a:schemeClr>
                </a:solidFill>
              </a:rPr>
              <a:t>If you don’t have computer, please communicate with Customer Service to use the e-lab of </a:t>
            </a:r>
            <a:r>
              <a:rPr lang="en-US" sz="3200" dirty="0">
                <a:solidFill>
                  <a:schemeClr val="tx1">
                    <a:lumMod val="85000"/>
                    <a:lumOff val="15000"/>
                  </a:schemeClr>
                </a:solidFill>
              </a:rPr>
              <a:t>Eversafe</a:t>
            </a:r>
            <a:r>
              <a:rPr lang="en-US" sz="3200" dirty="0">
                <a:solidFill>
                  <a:schemeClr val="tx1">
                    <a:lumMod val="85000"/>
                    <a:lumOff val="15000"/>
                  </a:schemeClr>
                </a:solidFill>
              </a:rPr>
              <a:t> Academy</a:t>
            </a:r>
            <a:endParaRPr lang="en-SG" sz="3200" dirty="0">
              <a:solidFill>
                <a:schemeClr val="tx1">
                  <a:lumMod val="85000"/>
                  <a:lumOff val="15000"/>
                </a:schemeClr>
              </a:solidFill>
            </a:endParaRPr>
          </a:p>
        </p:txBody>
      </p:sp>
      <p:sp>
        <p:nvSpPr>
          <p:cNvPr id="8" name="Rounded Rectangle 7"/>
          <p:cNvSpPr>
            <a:spLocks/>
          </p:cNvSpPr>
          <p:nvPr/>
        </p:nvSpPr>
        <p:spPr bwMode="white">
          <a:xfrm>
            <a:off x="539552" y="4635386"/>
            <a:ext cx="4248472" cy="1817949"/>
          </a:xfrm>
          <a:prstGeom prst="roundRect">
            <a:avLst/>
          </a:prstGeom>
          <a:solidFill>
            <a:srgbClr val="FFC000"/>
          </a:solidFill>
          <a:ln>
            <a:headEnd type="none"/>
            <a:tailEnd type="none"/>
          </a:ln>
          <a:effectLst>
            <a:outerShdw blurRad="50800" dist="38100" dir="18900000" algn="bl"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3600" b="1" dirty="0">
                <a:solidFill>
                  <a:schemeClr val="tx1"/>
                </a:solidFill>
              </a:rPr>
              <a:t>Please complete the e-learning study by today</a:t>
            </a:r>
            <a:endParaRPr lang="en-SG" sz="3600" b="1" dirty="0">
              <a:solidFill>
                <a:schemeClr val="tx1"/>
              </a:solidFill>
            </a:endParaRPr>
          </a:p>
        </p:txBody>
      </p:sp>
      <p:sp>
        <p:nvSpPr>
          <p:cNvPr id="9" name="Rounded Rectangle 8"/>
          <p:cNvSpPr>
            <a:spLocks/>
          </p:cNvSpPr>
          <p:nvPr/>
        </p:nvSpPr>
        <p:spPr bwMode="white">
          <a:xfrm>
            <a:off x="5012432" y="4509120"/>
            <a:ext cx="4024064" cy="1257329"/>
          </a:xfrm>
          <a:prstGeom prst="roundRect">
            <a:avLst/>
          </a:prstGeom>
          <a:solidFill>
            <a:srgbClr val="FF00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800" b="1" dirty="0">
                <a:solidFill>
                  <a:schemeClr val="tx1"/>
                </a:solidFill>
              </a:rPr>
              <a:t>Please show me your draft project report... </a:t>
            </a:r>
            <a:endParaRPr lang="en-SG" sz="2800" b="1" dirty="0">
              <a:solidFill>
                <a:schemeClr val="tx1"/>
              </a:solidFill>
            </a:endParaRPr>
          </a:p>
        </p:txBody>
      </p:sp>
      <p:sp>
        <p:nvSpPr>
          <p:cNvPr id="10" name="Oval 9"/>
          <p:cNvSpPr>
            <a:spLocks/>
          </p:cNvSpPr>
          <p:nvPr/>
        </p:nvSpPr>
        <p:spPr bwMode="white">
          <a:xfrm>
            <a:off x="53426" y="-9932"/>
            <a:ext cx="918173"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15c</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1"/>
          <p:cNvSpPr>
            <a:spLocks noGrp="1"/>
          </p:cNvSpPr>
          <p:nvPr>
            <p:ph type="sldNum" sz="quarter" idx="4294967295"/>
          </p:nvPr>
        </p:nvSpPr>
        <p:spPr bwMode="white">
          <a:xfrm>
            <a:off x="8162056" y="6304235"/>
            <a:ext cx="874440" cy="365125"/>
          </a:xfrm>
          <a:ln>
            <a:headEnd type="none"/>
            <a:tailEnd type="none"/>
          </a:ln>
        </p:spPr>
        <p:txBody>
          <a:bodyPr wrap="square"/>
          <a:lstStyle/>
          <a:p>
            <a:pPr defTabSz="914400"/>
            <a:fld id="{86178A0A-CF14-46D9-96E1-EA1C7D2FDEA7}" type="slidenum">
              <a:rPr lang="en-US" dirty="0"/>
              <a:t>28</a:t>
            </a:fld>
            <a:endParaRPr lang="en-US" dirty="0"/>
          </a:p>
        </p:txBody>
      </p:sp>
      <p:sp>
        <p:nvSpPr>
          <p:cNvPr id="7" name="Rounded Rectangle 6"/>
          <p:cNvSpPr>
            <a:spLocks/>
          </p:cNvSpPr>
          <p:nvPr/>
        </p:nvSpPr>
        <p:spPr bwMode="white">
          <a:xfrm>
            <a:off x="5508104" y="2204864"/>
            <a:ext cx="3460857" cy="2016224"/>
          </a:xfrm>
          <a:prstGeom prst="roundRect">
            <a:avLst/>
          </a:prstGeom>
          <a:solidFill>
            <a:srgbClr val="FFFF00"/>
          </a:solidFill>
          <a:ln>
            <a:solidFill>
              <a:schemeClr val="accent1"/>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000" b="1" dirty="0">
                <a:solidFill>
                  <a:schemeClr val="tx1"/>
                </a:solidFill>
              </a:rPr>
              <a:t>FACILITATOR will ensure that learners completed e-learning study... </a:t>
            </a:r>
            <a:endParaRPr lang="en-SG" sz="2000" b="1" dirty="0">
              <a:solidFill>
                <a:schemeClr val="tx1"/>
              </a:solidFill>
            </a:endParaRPr>
          </a:p>
        </p:txBody>
      </p:sp>
      <p:pic>
        <p:nvPicPr>
          <p:cNvPr id="10" name="Picture 8" descr="Image result for pointing gif cartoon"/>
          <p:cNvPicPr>
            <a:picLocks noChangeAspect="1"/>
          </p:cNvPicPr>
          <p:nvPr/>
        </p:nvPicPr>
        <p:blipFill>
          <a:blip r:embed="rId2">
            <a:lum/>
          </a:blip>
          <a:srcRect/>
          <a:stretch>
            <a:fillRect/>
          </a:stretch>
        </p:blipFill>
        <p:spPr bwMode="auto">
          <a:xfrm>
            <a:off x="395536" y="1903764"/>
            <a:ext cx="2438400" cy="2821380"/>
          </a:xfrm>
          <a:prstGeom prst="rect">
            <a:avLst/>
          </a:prstGeom>
          <a:noFill/>
          <a:ln>
            <a:headEnd type="none"/>
            <a:tailEnd type="none"/>
          </a:ln>
        </p:spPr>
      </p:pic>
      <p:sp>
        <p:nvSpPr>
          <p:cNvPr id="11" name="Rounded Rectangle 10"/>
          <p:cNvSpPr>
            <a:spLocks/>
          </p:cNvSpPr>
          <p:nvPr/>
        </p:nvSpPr>
        <p:spPr bwMode="white">
          <a:xfrm>
            <a:off x="539552" y="260648"/>
            <a:ext cx="8064896" cy="1469630"/>
          </a:xfrm>
          <a:prstGeom prst="roundRect">
            <a:avLst/>
          </a:prstGeom>
          <a:solidFill>
            <a:srgbClr val="FFC0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3200" b="1" dirty="0">
                <a:solidFill>
                  <a:schemeClr val="tx1"/>
                </a:solidFill>
              </a:rPr>
              <a:t>Please complete the e-learning study by today, those of you not yet done.... </a:t>
            </a:r>
            <a:endParaRPr lang="en-SG" sz="3200" b="1" dirty="0">
              <a:solidFill>
                <a:schemeClr val="tx1"/>
              </a:solidFill>
            </a:endParaRPr>
          </a:p>
        </p:txBody>
      </p:sp>
      <p:pic>
        <p:nvPicPr>
          <p:cNvPr id="12" name="Picture 4" descr="Related image"/>
          <p:cNvPicPr>
            <a:picLocks noChangeAspect="1"/>
          </p:cNvPicPr>
          <p:nvPr/>
        </p:nvPicPr>
        <p:blipFill>
          <a:blip r:embed="rId3">
            <a:lum/>
          </a:blip>
          <a:srcRect/>
          <a:stretch>
            <a:fillRect/>
          </a:stretch>
        </p:blipFill>
        <p:spPr bwMode="auto">
          <a:xfrm>
            <a:off x="3203848" y="2708920"/>
            <a:ext cx="2257088" cy="1454339"/>
          </a:xfrm>
          <a:prstGeom prst="rect">
            <a:avLst/>
          </a:prstGeom>
          <a:noFill/>
          <a:ln>
            <a:headEnd type="none"/>
            <a:tailEnd type="none"/>
          </a:ln>
        </p:spPr>
      </p:pic>
      <p:sp>
        <p:nvSpPr>
          <p:cNvPr id="2" name="Rounded Rectangle 1"/>
          <p:cNvSpPr>
            <a:spLocks/>
          </p:cNvSpPr>
          <p:nvPr/>
        </p:nvSpPr>
        <p:spPr bwMode="white">
          <a:xfrm>
            <a:off x="683568" y="4869160"/>
            <a:ext cx="7848872" cy="1368152"/>
          </a:xfrm>
          <a:prstGeom prst="roundRect">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lnSpc>
                <a:spcPct val="150000"/>
              </a:lnSpc>
            </a:pPr>
            <a:r>
              <a:rPr lang="en-US" sz="2400" b="1" dirty="0"/>
              <a:t>Submit the project report in time, otherwise you will get NYC.....</a:t>
            </a:r>
            <a:endParaRPr lang="en-SG" sz="2400" b="1" dirty="0"/>
          </a:p>
        </p:txBody>
      </p:sp>
      <p:sp>
        <p:nvSpPr>
          <p:cNvPr id="8" name="Oval 7"/>
          <p:cNvSpPr>
            <a:spLocks/>
          </p:cNvSpPr>
          <p:nvPr/>
        </p:nvSpPr>
        <p:spPr bwMode="white">
          <a:xfrm>
            <a:off x="53426" y="-9932"/>
            <a:ext cx="918173"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15d</a:t>
            </a:r>
            <a:endParaRPr lang="en-US" dirty="0"/>
          </a:p>
        </p:txBody>
      </p:sp>
    </p:spTree>
  </p:cSld>
  <p:clrMapOvr>
    <a:masterClrMapping/>
  </p:clrMapOvr>
  <p:timing>
    <p:tnLst>
      <p:par>
        <p:cTn dur="indefinite" id="1" nodeType="tmRoot" restart="never"/>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white">
          <a:xfrm>
            <a:off x="611560" y="116632"/>
            <a:ext cx="7772400" cy="833353"/>
          </a:xfrm>
          <a:ln>
            <a:headEnd type="none"/>
            <a:tailEnd type="none"/>
          </a:ln>
        </p:spPr>
        <p:txBody>
          <a:bodyPr wrap="square">
            <a:normAutofit/>
          </a:bodyPr>
          <a:lstStyle/>
          <a:p>
            <a:pPr defTabSz="914400"/>
            <a:r>
              <a:rPr lang="en-US" sz="2400" dirty="0">
                <a:solidFill>
                  <a:srgbClr val="FF0000"/>
                </a:solidFill>
              </a:rPr>
              <a:t>Practical </a:t>
            </a:r>
            <a:r>
              <a:rPr lang="en-US" sz="2400" dirty="0">
                <a:solidFill>
                  <a:srgbClr val="FF0000"/>
                </a:solidFill>
              </a:rPr>
              <a:t>Demonstration by </a:t>
            </a:r>
            <a:r>
              <a:rPr lang="en-US" sz="2400" dirty="0">
                <a:solidFill>
                  <a:srgbClr val="FF0000"/>
                </a:solidFill>
              </a:rPr>
              <a:t>Facilitator and Practice by trainees (</a:t>
            </a:r>
            <a:r>
              <a:rPr lang="en-SG" sz="2400" dirty="0">
                <a:solidFill>
                  <a:srgbClr val="FF0000"/>
                </a:solidFill>
              </a:rPr>
              <a:t>Stations 1 – </a:t>
            </a:r>
            <a:r>
              <a:rPr lang="en-SG" sz="2400" dirty="0">
                <a:solidFill>
                  <a:srgbClr val="FF0000"/>
                </a:solidFill>
              </a:rPr>
              <a:t>4)</a:t>
            </a:r>
            <a:endParaRPr lang="en-US" sz="2400" dirty="0">
              <a:solidFill>
                <a:srgbClr val="FF0000"/>
              </a:solidFill>
            </a:endParaRPr>
          </a:p>
        </p:txBody>
      </p:sp>
      <p:sp>
        <p:nvSpPr>
          <p:cNvPr id="3" name="Subtitle 2"/>
          <p:cNvSpPr>
            <a:spLocks noGrp="1"/>
          </p:cNvSpPr>
          <p:nvPr>
            <p:ph type="subTitle" idx="1"/>
          </p:nvPr>
        </p:nvSpPr>
        <p:spPr bwMode="white">
          <a:xfrm>
            <a:off x="251520" y="1124744"/>
            <a:ext cx="8424936" cy="5231606"/>
          </a:xfrm>
          <a:solidFill>
            <a:srgbClr val="FFFFCC"/>
          </a:solidFill>
          <a:ln>
            <a:headEnd type="none"/>
            <a:tailEnd type="none"/>
          </a:ln>
        </p:spPr>
        <p:txBody>
          <a:bodyPr wrap="square">
            <a:noAutofit/>
          </a:bodyPr>
          <a:lstStyle/>
          <a:p>
            <a:pPr algn="l" defTabSz="914400"/>
            <a:r>
              <a:rPr lang="en-GB" sz="1800" b="1" dirty="0">
                <a:solidFill>
                  <a:srgbClr val="FF0000"/>
                </a:solidFill>
              </a:rPr>
              <a:t>Duration: 60 </a:t>
            </a:r>
            <a:r>
              <a:rPr lang="en-GB" sz="1800" b="1" dirty="0">
                <a:solidFill>
                  <a:srgbClr val="FF0000"/>
                </a:solidFill>
              </a:rPr>
              <a:t>mins</a:t>
            </a:r>
            <a:r>
              <a:rPr lang="en-GB" sz="1800" b="1" dirty="0">
                <a:solidFill>
                  <a:srgbClr val="FF0000"/>
                </a:solidFill>
              </a:rPr>
              <a:t> </a:t>
            </a:r>
          </a:p>
          <a:p>
            <a:pPr algn="l" defTabSz="914400"/>
            <a:endParaRPr lang="en-GB" sz="1800" b="1" dirty="0">
              <a:solidFill>
                <a:schemeClr val="tx1"/>
              </a:solidFill>
            </a:endParaRPr>
          </a:p>
          <a:p>
            <a:pPr algn="l" defTabSz="914400"/>
            <a:r>
              <a:rPr lang="en-GB" sz="1800" b="1" dirty="0">
                <a:solidFill>
                  <a:schemeClr val="tx1"/>
                </a:solidFill>
              </a:rPr>
              <a:t>Station </a:t>
            </a:r>
            <a:r>
              <a:rPr lang="en-GB" sz="1800" b="1" dirty="0">
                <a:solidFill>
                  <a:schemeClr val="tx1"/>
                </a:solidFill>
              </a:rPr>
              <a:t>01: </a:t>
            </a:r>
            <a:r>
              <a:rPr lang="en-GB" sz="1800" dirty="0">
                <a:solidFill>
                  <a:schemeClr val="tx1"/>
                </a:solidFill>
              </a:rPr>
              <a:t>Wear PPE</a:t>
            </a:r>
            <a:endParaRPr lang="en-SG" sz="1800" dirty="0">
              <a:solidFill>
                <a:schemeClr val="tx1"/>
              </a:solidFill>
            </a:endParaRPr>
          </a:p>
          <a:p>
            <a:pPr algn="l" defTabSz="914400"/>
            <a:r>
              <a:rPr lang="en-GB" sz="1800" b="1" dirty="0">
                <a:solidFill>
                  <a:schemeClr val="tx1"/>
                </a:solidFill>
              </a:rPr>
              <a:t>Station </a:t>
            </a:r>
            <a:r>
              <a:rPr lang="en-GB" sz="1800" b="1" dirty="0">
                <a:solidFill>
                  <a:schemeClr val="tx1"/>
                </a:solidFill>
              </a:rPr>
              <a:t>02:</a:t>
            </a:r>
            <a:r>
              <a:rPr lang="en-GB" sz="1800" dirty="0">
                <a:solidFill>
                  <a:schemeClr val="tx1"/>
                </a:solidFill>
              </a:rPr>
              <a:t> Identify common industrial safety signs.</a:t>
            </a:r>
            <a:endParaRPr lang="en-SG" sz="1800" dirty="0">
              <a:solidFill>
                <a:schemeClr val="tx1"/>
              </a:solidFill>
            </a:endParaRPr>
          </a:p>
          <a:p>
            <a:pPr algn="l" defTabSz="914400"/>
            <a:r>
              <a:rPr lang="en-GB" sz="1800" b="1" dirty="0">
                <a:solidFill>
                  <a:schemeClr val="tx1"/>
                </a:solidFill>
              </a:rPr>
              <a:t>Station 03:</a:t>
            </a:r>
            <a:r>
              <a:rPr lang="en-GB" sz="1800" dirty="0">
                <a:solidFill>
                  <a:schemeClr val="tx1"/>
                </a:solidFill>
              </a:rPr>
              <a:t> State the O2 entry limits for confined space operations.</a:t>
            </a:r>
            <a:endParaRPr lang="en-SG" sz="1800" dirty="0">
              <a:solidFill>
                <a:schemeClr val="tx1"/>
              </a:solidFill>
            </a:endParaRPr>
          </a:p>
          <a:p>
            <a:pPr algn="l" defTabSz="914400"/>
            <a:r>
              <a:rPr lang="en-GB" sz="1800" b="1" dirty="0">
                <a:solidFill>
                  <a:schemeClr val="tx1"/>
                </a:solidFill>
              </a:rPr>
              <a:t>Station 04:</a:t>
            </a:r>
            <a:r>
              <a:rPr lang="en-GB" sz="1800" dirty="0">
                <a:solidFill>
                  <a:schemeClr val="tx1"/>
                </a:solidFill>
              </a:rPr>
              <a:t> Fire </a:t>
            </a:r>
            <a:r>
              <a:rPr lang="en-GB" sz="1800" dirty="0">
                <a:solidFill>
                  <a:schemeClr val="tx1"/>
                </a:solidFill>
              </a:rPr>
              <a:t>Emergency</a:t>
            </a:r>
          </a:p>
          <a:p>
            <a:pPr algn="l" defTabSz="914400"/>
            <a:endParaRPr lang="en-SG" sz="1800" dirty="0">
              <a:solidFill>
                <a:schemeClr val="tx1"/>
              </a:solidFill>
            </a:endParaRPr>
          </a:p>
          <a:p>
            <a:pPr marL="538163" algn="l" defTabSz="914400">
              <a:tabLst>
                <a:tab pos="538163" algn="l"/>
              </a:tabLst>
            </a:pPr>
            <a:r>
              <a:rPr lang="en-GB" sz="1800" dirty="0">
                <a:solidFill>
                  <a:schemeClr val="tx1"/>
                </a:solidFill>
              </a:rPr>
              <a:t>Comprising the following components:</a:t>
            </a:r>
            <a:endParaRPr lang="en-SG" sz="1800" dirty="0">
              <a:solidFill>
                <a:schemeClr val="tx1"/>
              </a:solidFill>
            </a:endParaRPr>
          </a:p>
          <a:p>
            <a:pPr marL="538163" algn="l" defTabSz="914400">
              <a:lnSpc>
                <a:spcPct val="150000"/>
              </a:lnSpc>
              <a:tabLst>
                <a:tab pos="538163" algn="l"/>
              </a:tabLst>
            </a:pPr>
            <a:r>
              <a:rPr lang="en-GB" sz="1800" dirty="0">
                <a:solidFill>
                  <a:schemeClr val="tx1"/>
                </a:solidFill>
              </a:rPr>
              <a:t>1. Follow fire evacuation procedures</a:t>
            </a:r>
            <a:endParaRPr lang="en-SG" sz="1800" dirty="0">
              <a:solidFill>
                <a:schemeClr val="tx1"/>
              </a:solidFill>
            </a:endParaRPr>
          </a:p>
          <a:p>
            <a:pPr marL="538163" algn="l" defTabSz="914400">
              <a:lnSpc>
                <a:spcPct val="150000"/>
              </a:lnSpc>
              <a:tabLst>
                <a:tab pos="538163" algn="l"/>
              </a:tabLst>
            </a:pPr>
            <a:r>
              <a:rPr lang="en-GB" sz="1800" dirty="0">
                <a:solidFill>
                  <a:schemeClr val="tx1"/>
                </a:solidFill>
              </a:rPr>
              <a:t>2. Identify correct types of fire extinguishers</a:t>
            </a:r>
            <a:endParaRPr lang="en-SG" sz="1800" dirty="0">
              <a:solidFill>
                <a:schemeClr val="tx1"/>
              </a:solidFill>
            </a:endParaRPr>
          </a:p>
          <a:p>
            <a:pPr marL="538163" algn="l" defTabSz="914400">
              <a:lnSpc>
                <a:spcPct val="150000"/>
              </a:lnSpc>
              <a:tabLst>
                <a:tab pos="538163" algn="l"/>
              </a:tabLst>
            </a:pPr>
            <a:r>
              <a:rPr lang="en-GB" sz="1800" dirty="0">
                <a:solidFill>
                  <a:schemeClr val="tx1"/>
                </a:solidFill>
              </a:rPr>
              <a:t>3. Apply correct techniques to extinguish fire</a:t>
            </a:r>
            <a:endParaRPr lang="en-SG" sz="1800" dirty="0">
              <a:solidFill>
                <a:schemeClr val="tx1"/>
              </a:solidFill>
            </a:endParaRPr>
          </a:p>
          <a:p>
            <a:pPr algn="l" defTabSz="914400"/>
            <a:endParaRPr lang="en-US" sz="2800" dirty="0">
              <a:solidFill>
                <a:srgbClr val="5310FC"/>
              </a:solidFill>
            </a:endParaRPr>
          </a:p>
        </p:txBody>
      </p:sp>
      <p:sp>
        <p:nvSpPr>
          <p:cNvPr id="4" name="Slide Number Placeholder 3"/>
          <p:cNvSpPr>
            <a:spLocks noGrp="1"/>
          </p:cNvSpPr>
          <p:nvPr>
            <p:ph type="sldNum" sz="quarter" idx="12"/>
          </p:nvPr>
        </p:nvSpPr>
        <p:spPr bwMode="white">
          <a:ln>
            <a:headEnd type="none"/>
            <a:tailEnd type="none"/>
          </a:ln>
        </p:spPr>
        <p:txBody>
          <a:bodyPr wrap="square"/>
          <a:lstStyle/>
          <a:p>
            <a:pPr defTabSz="914400"/>
            <a:fld id="{7881ADEB-CFF6-46F9-B8F4-79DEE1C1E7F6}" type="slidenum">
              <a:rPr altLang="en-US" lang="en-US" dirty="0"/>
              <a:t>29</a:t>
            </a:fld>
            <a:endParaRPr altLang="en-US" lang="en-US" dirty="0"/>
          </a:p>
        </p:txBody>
      </p:sp>
      <p:sp>
        <p:nvSpPr>
          <p:cNvPr id="5" name="Oval 4"/>
          <p:cNvSpPr>
            <a:spLocks/>
          </p:cNvSpPr>
          <p:nvPr/>
        </p:nvSpPr>
        <p:spPr bwMode="white">
          <a:xfrm>
            <a:off x="179512" y="404664"/>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16</a:t>
            </a:r>
            <a:endParaRPr lang="en-US" dirty="0"/>
          </a:p>
        </p:txBody>
      </p:sp>
    </p:spTree>
  </p:cSld>
  <p:clrMapOvr>
    <a:masterClrMapping/>
  </p:clrMapOvr>
  <p:timing>
    <p:tnLst>
      <p:par>
        <p:cTn dur="indefinite" id="1" nodeType="tmRoot" restart="never"/>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ln>
            <a:headEnd type="none"/>
            <a:tailEnd type="none"/>
          </a:ln>
        </p:spPr>
        <p:txBody>
          <a:bodyPr wrap="square"/>
          <a:lstStyle/>
          <a:p>
            <a:pPr defTabSz="914400"/>
            <a:fld id="{86178A0A-CF14-46D9-96E1-EA1C7D2FDEA7}" type="slidenum">
              <a:rPr lang="en-US" dirty="0">
                <a:solidFill>
                  <a:srgbClr val="000000"/>
                </a:solidFill>
              </a:rPr>
              <a:t>3</a:t>
            </a:fld>
            <a:endParaRPr lang="en-US" dirty="0">
              <a:solidFill>
                <a:srgbClr val="000000"/>
              </a:solidFill>
            </a:endParaRPr>
          </a:p>
        </p:txBody>
      </p:sp>
      <p:sp>
        <p:nvSpPr>
          <p:cNvPr id="4" name="Text Placeholder 3"/>
          <p:cNvSpPr>
            <a:spLocks noGrp="1"/>
          </p:cNvSpPr>
          <p:nvPr>
            <p:ph type="body" sz="quarter" idx="12"/>
          </p:nvPr>
        </p:nvSpPr>
        <p:spPr bwMode="white">
          <a:xfrm>
            <a:off x="288112" y="1902099"/>
            <a:ext cx="8723312" cy="4955901"/>
          </a:xfrm>
          <a:solidFill>
            <a:srgbClr val="FFFF00"/>
          </a:solidFill>
          <a:ln>
            <a:headEnd type="none"/>
            <a:tailEnd type="none"/>
          </a:ln>
        </p:spPr>
        <p:txBody>
          <a:bodyPr wrap="square">
            <a:noAutofit/>
          </a:bodyPr>
          <a:lstStyle/>
          <a:p>
            <a:pPr marL="342900" indent="-342900" defTabSz="914400">
              <a:buFont typeface="Wingdings"/>
              <a:buChar char="q"/>
            </a:pPr>
            <a:r>
              <a:rPr lang="en-US" sz="2000" dirty="0"/>
              <a:t>The </a:t>
            </a:r>
            <a:r>
              <a:rPr lang="en-US" sz="2000" dirty="0"/>
              <a:t>“Workplace Safety and Health Management in Construction </a:t>
            </a:r>
            <a:r>
              <a:rPr lang="en-US" sz="2000" dirty="0"/>
              <a:t>Industry” </a:t>
            </a:r>
            <a:r>
              <a:rPr lang="en-US" sz="2000" dirty="0">
                <a:solidFill>
                  <a:srgbClr val="000000"/>
                </a:solidFill>
              </a:rPr>
              <a:t>is </a:t>
            </a:r>
            <a:r>
              <a:rPr lang="en-US" sz="2000" dirty="0">
                <a:solidFill>
                  <a:srgbClr val="000000"/>
                </a:solidFill>
              </a:rPr>
              <a:t>a </a:t>
            </a:r>
            <a:r>
              <a:rPr lang="en-US" sz="2000" u="sng" dirty="0">
                <a:solidFill>
                  <a:srgbClr val="FF0000"/>
                </a:solidFill>
              </a:rPr>
              <a:t>mandatory training </a:t>
            </a:r>
            <a:r>
              <a:rPr lang="en-US" sz="2000" u="sng" dirty="0">
                <a:solidFill>
                  <a:srgbClr val="FF0000"/>
                </a:solidFill>
              </a:rPr>
              <a:t>course </a:t>
            </a:r>
            <a:r>
              <a:rPr lang="en-US" sz="2000" dirty="0">
                <a:solidFill>
                  <a:srgbClr val="000000"/>
                </a:solidFill>
              </a:rPr>
              <a:t>for all </a:t>
            </a:r>
            <a:r>
              <a:rPr lang="en-US" sz="2000" dirty="0">
                <a:solidFill>
                  <a:srgbClr val="000000"/>
                </a:solidFill>
              </a:rPr>
              <a:t>persons who going to oversee or </a:t>
            </a:r>
            <a:r>
              <a:rPr lang="en-US" sz="2000" dirty="0">
                <a:solidFill>
                  <a:srgbClr val="000000"/>
                </a:solidFill>
              </a:rPr>
              <a:t>supervise any work </a:t>
            </a:r>
            <a:r>
              <a:rPr lang="en-US" sz="2000" dirty="0">
                <a:solidFill>
                  <a:srgbClr val="000000"/>
                </a:solidFill>
              </a:rPr>
              <a:t>carried </a:t>
            </a:r>
            <a:r>
              <a:rPr lang="en-US" sz="2000" dirty="0">
                <a:solidFill>
                  <a:srgbClr val="000000"/>
                </a:solidFill>
              </a:rPr>
              <a:t>out in a </a:t>
            </a:r>
            <a:r>
              <a:rPr lang="en-US" sz="2000" dirty="0">
                <a:solidFill>
                  <a:srgbClr val="000000"/>
                </a:solidFill>
              </a:rPr>
              <a:t>construction worksite </a:t>
            </a:r>
            <a:r>
              <a:rPr lang="en-US" sz="2000" dirty="0">
                <a:solidFill>
                  <a:srgbClr val="000000"/>
                </a:solidFill>
              </a:rPr>
              <a:t>safely and without any risk to health</a:t>
            </a:r>
            <a:r>
              <a:rPr lang="en-US" sz="2000" dirty="0">
                <a:solidFill>
                  <a:srgbClr val="000000"/>
                </a:solidFill>
              </a:rPr>
              <a:t>. </a:t>
            </a:r>
          </a:p>
          <a:p>
            <a:pPr marL="342900" indent="-342900" defTabSz="914400">
              <a:buFont typeface="Wingdings"/>
              <a:buChar char="q"/>
            </a:pPr>
            <a:r>
              <a:rPr lang="en-US" sz="2000" dirty="0">
                <a:solidFill>
                  <a:srgbClr val="000000"/>
                </a:solidFill>
              </a:rPr>
              <a:t>Course Objectives:</a:t>
            </a:r>
          </a:p>
          <a:p>
            <a:pPr marL="342900" indent="-342900" defTabSz="914400">
              <a:buFont typeface="Wingdings"/>
              <a:buChar char="q"/>
            </a:pPr>
            <a:r>
              <a:rPr lang="en-US" sz="2000" dirty="0">
                <a:solidFill>
                  <a:srgbClr val="000000"/>
                </a:solidFill>
              </a:rPr>
              <a:t>1</a:t>
            </a:r>
          </a:p>
          <a:p>
            <a:pPr marL="342900" indent="-342900" defTabSz="914400">
              <a:buFont typeface="Wingdings"/>
              <a:buChar char="q"/>
            </a:pPr>
            <a:r>
              <a:rPr lang="en-US" sz="2000" dirty="0">
                <a:solidFill>
                  <a:srgbClr val="000000"/>
                </a:solidFill>
              </a:rPr>
              <a:t>2</a:t>
            </a:r>
          </a:p>
          <a:p>
            <a:pPr marL="342900" indent="-342900" defTabSz="914400">
              <a:buFont typeface="Wingdings"/>
              <a:buChar char="q"/>
            </a:pPr>
            <a:r>
              <a:rPr lang="en-US" sz="2000" dirty="0">
                <a:solidFill>
                  <a:srgbClr val="000000"/>
                </a:solidFill>
              </a:rPr>
              <a:t>3</a:t>
            </a:r>
          </a:p>
          <a:p>
            <a:pPr marL="342900" indent="-342900" defTabSz="914400">
              <a:buFont typeface="Wingdings"/>
              <a:buChar char="q"/>
            </a:pPr>
            <a:r>
              <a:rPr lang="en-US" sz="2000" dirty="0">
                <a:solidFill>
                  <a:srgbClr val="000000"/>
                </a:solidFill>
              </a:rPr>
              <a:t>4</a:t>
            </a:r>
          </a:p>
          <a:p>
            <a:pPr marL="342900" indent="-342900" defTabSz="914400">
              <a:buFont typeface="Wingdings"/>
              <a:buChar char="q"/>
            </a:pPr>
            <a:r>
              <a:rPr lang="en-US" sz="2000" dirty="0">
                <a:solidFill>
                  <a:srgbClr val="000000"/>
                </a:solidFill>
              </a:rPr>
              <a:t>5,……</a:t>
            </a:r>
            <a:endParaRPr lang="en-US" sz="2000" dirty="0">
              <a:solidFill>
                <a:srgbClr val="000000"/>
              </a:solidFill>
            </a:endParaRPr>
          </a:p>
          <a:p>
            <a:pPr defTabSz="914400"/>
            <a:endParaRPr lang="en-SG" sz="1600" dirty="0"/>
          </a:p>
          <a:p>
            <a:pPr defTabSz="914400"/>
            <a:r>
              <a:rPr lang="en-US" sz="1600" dirty="0"/>
              <a:t> </a:t>
            </a:r>
            <a:endParaRPr lang="en-US" sz="2000" dirty="0">
              <a:solidFill>
                <a:srgbClr val="000000"/>
              </a:solidFill>
            </a:endParaRPr>
          </a:p>
        </p:txBody>
      </p:sp>
      <p:pic>
        <p:nvPicPr>
          <p:cNvPr id="6" name="Picture 5"/>
          <p:cNvPicPr>
            <a:picLocks noChangeAspect="1"/>
          </p:cNvPicPr>
          <p:nvPr/>
        </p:nvPicPr>
        <p:blipFill>
          <a:blip r:embed="rId2">
            <a:lum/>
          </a:blip>
          <a:srcRect/>
          <a:stretch>
            <a:fillRect/>
          </a:stretch>
        </p:blipFill>
        <p:spPr bwMode="white">
          <a:xfrm>
            <a:off x="5012624" y="95713"/>
            <a:ext cx="2943752" cy="1661796"/>
          </a:xfrm>
          <a:prstGeom prst="rect">
            <a:avLst/>
          </a:prstGeom>
          <a:ln>
            <a:headEnd type="none"/>
            <a:tailEnd type="none"/>
          </a:ln>
        </p:spPr>
      </p:pic>
      <p:sp>
        <p:nvSpPr>
          <p:cNvPr id="8" name="Text Placeholder 2"/>
          <p:cNvSpPr txBox="1">
            <a:spLocks noChangeArrowheads="1"/>
          </p:cNvSpPr>
          <p:nvPr/>
        </p:nvSpPr>
        <p:spPr bwMode="white">
          <a:xfrm>
            <a:off x="683568" y="548680"/>
            <a:ext cx="4176464" cy="1100484"/>
          </a:xfrm>
          <a:prstGeom prst="rect">
            <a:avLst/>
          </a:prstGeom>
          <a:solidFill>
            <a:srgbClr val="FFFF00"/>
          </a:solidFill>
          <a:ln>
            <a:headEnd type="none"/>
            <a:tailEnd type="none"/>
          </a:ln>
        </p:spPr>
        <p:txBody>
          <a:bodyPr lIns="91440" tIns="45720" rIns="91440" bIns="45720" wrap="square">
            <a:noAutofit/>
          </a:bodyPr>
          <a:lstStyle>
            <a:lvl1pPr marL="0" indent="0" rtl="0" algn="ctr" defTabSz="914400">
              <a:spcBef>
                <a:spcPct val="20000"/>
              </a:spcBef>
              <a:buClr>
                <a:schemeClr val="accent1"/>
              </a:buClr>
              <a:buSzPct val="100000"/>
              <a:buFont typeface="Symbol"/>
              <a:buNone/>
              <a:defRPr sz="3200" b="1" kern="1200" dirty="0">
                <a:solidFill>
                  <a:schemeClr val="tx1"/>
                </a:solidFill>
                <a:latin typeface="+mn-lt"/>
                <a:ea typeface="+mn-ea"/>
                <a:cs typeface="+mn-cs"/>
              </a:defRPr>
            </a:lvl1pPr>
            <a:lvl2pPr marL="301943" indent="0" rtl="0" algn="l" defTabSz="914400">
              <a:spcBef>
                <a:spcPct val="20000"/>
              </a:spcBef>
              <a:buClr>
                <a:schemeClr val="accent1"/>
              </a:buClr>
              <a:buSzPct val="100000"/>
              <a:buFont typeface="Symbol"/>
              <a:buNone/>
              <a:defRPr sz="2200" kern="1200" dirty="0">
                <a:solidFill>
                  <a:schemeClr val="tx2"/>
                </a:solidFill>
                <a:latin typeface="+mn-lt"/>
                <a:ea typeface="+mn-ea"/>
                <a:cs typeface="+mn-cs"/>
              </a:defRPr>
            </a:lvl2pPr>
            <a:lvl3pPr marL="627063" indent="0" rtl="0" algn="l" defTabSz="914400">
              <a:spcBef>
                <a:spcPct val="20000"/>
              </a:spcBef>
              <a:buClr>
                <a:schemeClr val="accent1"/>
              </a:buClr>
              <a:buSzPct val="100000"/>
              <a:buFont typeface="Symbol"/>
              <a:buNone/>
              <a:defRPr sz="2000" kern="1200" dirty="0">
                <a:solidFill>
                  <a:schemeClr val="tx2"/>
                </a:solidFill>
                <a:latin typeface="+mn-lt"/>
                <a:ea typeface="+mn-ea"/>
                <a:cs typeface="+mn-cs"/>
              </a:defRPr>
            </a:lvl3pPr>
            <a:lvl4pPr marL="914400" indent="0" rtl="0" algn="l" defTabSz="914400">
              <a:spcBef>
                <a:spcPct val="20000"/>
              </a:spcBef>
              <a:buClr>
                <a:schemeClr val="accent1"/>
              </a:buClr>
              <a:buSzPct val="100000"/>
              <a:buFont typeface="Symbol"/>
              <a:buNone/>
              <a:defRPr sz="1800" kern="1200" dirty="0">
                <a:solidFill>
                  <a:schemeClr val="tx2"/>
                </a:solidFill>
                <a:latin typeface="+mn-lt"/>
                <a:ea typeface="+mn-ea"/>
                <a:cs typeface="+mn-cs"/>
              </a:defRPr>
            </a:lvl4pPr>
            <a:lvl5pPr marL="1234440" indent="0" rtl="0" algn="l" defTabSz="914400">
              <a:spcBef>
                <a:spcPct val="20000"/>
              </a:spcBef>
              <a:buClr>
                <a:schemeClr val="accent1"/>
              </a:buClr>
              <a:buSzPct val="100000"/>
              <a:buFont typeface="Symbol"/>
              <a:buNone/>
              <a:defRPr sz="1600" kern="1200" dirty="0">
                <a:solidFill>
                  <a:schemeClr val="tx2"/>
                </a:solidFill>
                <a:latin typeface="+mn-lt"/>
                <a:ea typeface="+mn-ea"/>
                <a:cs typeface="+mn-cs"/>
              </a:defRPr>
            </a:lvl5pPr>
            <a:lvl6pPr marL="178308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6pPr>
            <a:lvl7pPr marL="210312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7pPr>
            <a:lvl8pPr marL="242316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8pPr>
            <a:lvl9pPr marL="274320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9pPr>
          </a:lstStyle>
          <a:p>
            <a:pPr defTabSz="914400"/>
            <a:r>
              <a:rPr lang="en-US" dirty="0"/>
              <a:t>{</a:t>
            </a:r>
            <a:r>
              <a:rPr lang="en-US" dirty="0"/>
              <a:t>AbouttheCourse</a:t>
            </a:r>
            <a:r>
              <a:rPr lang="en-US" dirty="0"/>
              <a:t>}</a:t>
            </a:r>
          </a:p>
          <a:p>
            <a:pPr defTabSz="914400"/>
            <a:r>
              <a:rPr lang="en-US" dirty="0"/>
              <a:t>{data}</a:t>
            </a:r>
            <a:endParaRPr lang="en-US" dirty="0"/>
          </a:p>
          <a:p>
            <a:pPr defTabSz="914400"/>
            <a:endParaRPr lang="en-US" dirty="0"/>
          </a:p>
        </p:txBody>
      </p:sp>
    </p:spTree>
  </p:cSld>
  <p:clrMapOvr>
    <a:masterClrMapping/>
  </p:clrMapOvr>
  <p:timing>
    <p:tnLst>
      <p:par>
        <p:cTn dur="indefinite" id="1" nodeType="tmRoot" restart="never"/>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noChangeArrowheads="1"/>
          </p:cNvSpPr>
          <p:nvPr/>
        </p:nvSpPr>
        <p:spPr bwMode="auto">
          <a:xfrm>
            <a:off x="611560" y="2924944"/>
            <a:ext cx="7772400" cy="1122362"/>
          </a:xfrm>
          <a:prstGeom prst="rect">
            <a:avLst/>
          </a:prstGeom>
          <a:noFill/>
          <a:ln>
            <a:noFill/>
            <a:headEnd type="none"/>
            <a:tailEnd type="none"/>
          </a:ln>
        </p:spPr>
        <p:txBody>
          <a:bodyPr numCol="1" lIns="91440" tIns="45720" rIns="91440" bIns="45720" anchor="ctr" wrap="square">
            <a:prstTxWarp prst="textNoShape">
              <a:avLst/>
            </a:prstTxWarp>
          </a:bodyPr>
          <a:lstStyle>
            <a:lvl1pPr rtl="0" algn="ctr" fontAlgn="base" defTabSz="914400">
              <a:spcBef>
                <a:spcPct val="0"/>
              </a:spcBef>
              <a:spcAft>
                <a:spcPct val="0"/>
              </a:spcAft>
              <a:defRPr sz="4400" kern="1200" dirty="0">
                <a:solidFill>
                  <a:srgbClr val="002060"/>
                </a:solidFill>
                <a:latin typeface="+mj-lt"/>
                <a:ea typeface="+mj-ea"/>
                <a:cs typeface="+mj-cs"/>
              </a:defRPr>
            </a:lvl1pPr>
            <a:lvl2pPr rtl="0" algn="ctr" fontAlgn="base" defTabSz="914400">
              <a:spcBef>
                <a:spcPct val="0"/>
              </a:spcBef>
              <a:spcAft>
                <a:spcPct val="0"/>
              </a:spcAft>
              <a:defRPr sz="4400" dirty="0">
                <a:solidFill>
                  <a:srgbClr val="002060"/>
                </a:solidFill>
                <a:latin typeface="Calibri"/>
              </a:defRPr>
            </a:lvl2pPr>
            <a:lvl3pPr rtl="0" algn="ctr" fontAlgn="base" defTabSz="914400">
              <a:spcBef>
                <a:spcPct val="0"/>
              </a:spcBef>
              <a:spcAft>
                <a:spcPct val="0"/>
              </a:spcAft>
              <a:defRPr sz="4400" dirty="0">
                <a:solidFill>
                  <a:srgbClr val="002060"/>
                </a:solidFill>
                <a:latin typeface="Calibri"/>
              </a:defRPr>
            </a:lvl3pPr>
            <a:lvl4pPr rtl="0" algn="ctr" fontAlgn="base" defTabSz="914400">
              <a:spcBef>
                <a:spcPct val="0"/>
              </a:spcBef>
              <a:spcAft>
                <a:spcPct val="0"/>
              </a:spcAft>
              <a:defRPr sz="4400" dirty="0">
                <a:solidFill>
                  <a:srgbClr val="002060"/>
                </a:solidFill>
                <a:latin typeface="Calibri"/>
              </a:defRPr>
            </a:lvl4pPr>
            <a:lvl5pPr rtl="0" algn="ctr" fontAlgn="base" defTabSz="914400">
              <a:spcBef>
                <a:spcPct val="0"/>
              </a:spcBef>
              <a:spcAft>
                <a:spcPct val="0"/>
              </a:spcAft>
              <a:defRPr sz="4400" dirty="0">
                <a:solidFill>
                  <a:srgbClr val="002060"/>
                </a:solidFill>
                <a:latin typeface="Calibri"/>
              </a:defRPr>
            </a:lvl5pPr>
            <a:lvl6pPr marL="457200" rtl="0" algn="ctr" fontAlgn="base" defTabSz="914400">
              <a:spcBef>
                <a:spcPct val="0"/>
              </a:spcBef>
              <a:spcAft>
                <a:spcPct val="0"/>
              </a:spcAft>
              <a:defRPr sz="4400" dirty="0">
                <a:solidFill>
                  <a:schemeClr val="tx1"/>
                </a:solidFill>
                <a:latin typeface="Calibri"/>
              </a:defRPr>
            </a:lvl6pPr>
            <a:lvl7pPr marL="914400" rtl="0" algn="ctr" fontAlgn="base" defTabSz="914400">
              <a:spcBef>
                <a:spcPct val="0"/>
              </a:spcBef>
              <a:spcAft>
                <a:spcPct val="0"/>
              </a:spcAft>
              <a:defRPr sz="4400" dirty="0">
                <a:solidFill>
                  <a:schemeClr val="tx1"/>
                </a:solidFill>
                <a:latin typeface="Calibri"/>
              </a:defRPr>
            </a:lvl7pPr>
            <a:lvl8pPr marL="1371600" rtl="0" algn="ctr" fontAlgn="base" defTabSz="914400">
              <a:spcBef>
                <a:spcPct val="0"/>
              </a:spcBef>
              <a:spcAft>
                <a:spcPct val="0"/>
              </a:spcAft>
              <a:defRPr sz="4400" dirty="0">
                <a:solidFill>
                  <a:schemeClr val="tx1"/>
                </a:solidFill>
                <a:latin typeface="Calibri"/>
              </a:defRPr>
            </a:lvl8pPr>
            <a:lvl9pPr marL="1828800" rtl="0" algn="ctr" fontAlgn="base" defTabSz="914400">
              <a:spcBef>
                <a:spcPct val="0"/>
              </a:spcBef>
              <a:spcAft>
                <a:spcPct val="0"/>
              </a:spcAft>
              <a:defRPr sz="4400" dirty="0">
                <a:solidFill>
                  <a:schemeClr val="tx1"/>
                </a:solidFill>
                <a:latin typeface="Calibri"/>
              </a:defRPr>
            </a:lvl9pPr>
          </a:lstStyle>
          <a:p>
            <a:pPr defTabSz="914400"/>
            <a:r>
              <a:rPr lang="en-SG" sz="5400" dirty="0">
                <a:solidFill>
                  <a:srgbClr val="0070C0"/>
                </a:solidFill>
              </a:rPr>
              <a:t>Understanding Total WSH</a:t>
            </a:r>
          </a:p>
        </p:txBody>
      </p:sp>
      <p:pic>
        <p:nvPicPr>
          <p:cNvPr id="7" name="Picture 6"/>
          <p:cNvPicPr>
            <a:picLocks noChangeAspect="1"/>
          </p:cNvPicPr>
          <p:nvPr/>
        </p:nvPicPr>
        <p:blipFill>
          <a:blip r:embed="rId3">
            <a:lum/>
          </a:blip>
          <a:srcRect/>
          <a:stretch>
            <a:fillRect/>
          </a:stretch>
        </p:blipFill>
        <p:spPr bwMode="white">
          <a:xfrm>
            <a:off x="760040" y="551628"/>
            <a:ext cx="2384326" cy="1253694"/>
          </a:xfrm>
          <a:prstGeom prst="rect">
            <a:avLst/>
          </a:prstGeom>
          <a:ln>
            <a:headEnd type="none"/>
            <a:tailEnd type="none"/>
          </a:ln>
        </p:spPr>
      </p:pic>
      <p:pic>
        <p:nvPicPr>
          <p:cNvPr id="8" name="Picture 7"/>
          <p:cNvPicPr>
            <a:picLocks noChangeAspect="1"/>
          </p:cNvPicPr>
          <p:nvPr/>
        </p:nvPicPr>
        <p:blipFill>
          <a:blip r:embed="rId4">
            <a:lum/>
          </a:blip>
          <a:srcRect/>
          <a:stretch>
            <a:fillRect/>
          </a:stretch>
        </p:blipFill>
        <p:spPr bwMode="white">
          <a:xfrm>
            <a:off x="5580112" y="79900"/>
            <a:ext cx="2680692" cy="1930098"/>
          </a:xfrm>
          <a:prstGeom prst="rect">
            <a:avLst/>
          </a:prstGeom>
          <a:ln>
            <a:headEnd type="none"/>
            <a:tailEnd type="none"/>
          </a:ln>
        </p:spPr>
      </p:pic>
      <p:sp>
        <p:nvSpPr>
          <p:cNvPr id="3" name="Slide Number Placeholder 2"/>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30</a:t>
            </a:fld>
            <a:r>
              <a:rPr lang="en-SG" dirty="0"/>
              <a:t>/14</a:t>
            </a:r>
          </a:p>
        </p:txBody>
      </p:sp>
      <p:sp>
        <p:nvSpPr>
          <p:cNvPr id="10" name="Oval 9"/>
          <p:cNvSpPr>
            <a:spLocks/>
          </p:cNvSpPr>
          <p:nvPr/>
        </p:nvSpPr>
        <p:spPr bwMode="white">
          <a:xfrm>
            <a:off x="287524" y="227592"/>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dirty="0"/>
              <a:t>17</a:t>
            </a:r>
            <a:endParaRPr lang="en-US" dirty="0"/>
          </a:p>
        </p:txBody>
      </p:sp>
    </p:spTree>
  </p:cSld>
  <p:clrMapOvr>
    <a:masterClrMapping/>
  </p:clrMapOvr>
  <p:timing>
    <p:tnLst>
      <p:par>
        <p:cTn dur="indefinite" id="1" nodeType="tmRoot" restart="never"/>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lstStyle/>
          <a:p>
            <a:pPr defTabSz="914400"/>
            <a:r>
              <a:rPr lang="en-SG" dirty="0"/>
              <a:t>The Total WSH Model</a:t>
            </a:r>
          </a:p>
        </p:txBody>
      </p:sp>
      <p:grpSp>
        <p:nvGrpSpPr>
          <p:cNvPr id="5" name="Group 3"/>
          <p:cNvGrpSpPr>
            <a:grpSpLocks/>
          </p:cNvGrpSpPr>
          <p:nvPr/>
        </p:nvGrpSpPr>
        <p:grpSpPr bwMode="auto">
          <a:xfrm>
            <a:off x="1519871" y="1612729"/>
            <a:ext cx="6120680" cy="4695996"/>
            <a:chOff x="1161322" y="1366478"/>
            <a:chExt cx="6766711" cy="5556405"/>
          </a:xfrm>
          <a:ln>
            <a:headEnd type="none"/>
            <a:tailEnd type="none"/>
          </a:ln>
        </p:grpSpPr>
        <p:pic>
          <p:nvPicPr>
            <p:cNvPr id="6" name="Picture 1"/>
            <p:cNvPicPr>
              <a:picLocks noChangeAspect="1"/>
            </p:cNvPicPr>
            <p:nvPr/>
          </p:nvPicPr>
          <p:blipFill>
            <a:blip r:embed="rId3">
              <a:lum/>
            </a:blip>
            <a:srcRect/>
            <a:stretch>
              <a:fillRect/>
            </a:stretch>
          </p:blipFill>
          <p:spPr bwMode="auto">
            <a:xfrm>
              <a:off x="1161322" y="1366478"/>
              <a:ext cx="6766711" cy="5556405"/>
            </a:xfrm>
            <a:prstGeom prst="rect">
              <a:avLst/>
            </a:prstGeom>
            <a:noFill/>
            <a:ln>
              <a:noFill/>
              <a:headEnd type="none"/>
              <a:tailEnd type="none"/>
            </a:ln>
          </p:spPr>
        </p:pic>
        <p:grpSp>
          <p:nvGrpSpPr>
            <p:cNvPr id="7" name="Group 5"/>
            <p:cNvGrpSpPr>
              <a:grpSpLocks/>
            </p:cNvGrpSpPr>
            <p:nvPr/>
          </p:nvGrpSpPr>
          <p:grpSpPr bwMode="auto">
            <a:xfrm>
              <a:off x="2957121" y="2360988"/>
              <a:ext cx="3452930" cy="4349636"/>
              <a:chOff x="2957159" y="2360503"/>
              <a:chExt cx="3452374" cy="4349378"/>
            </a:xfrm>
            <a:ln>
              <a:headEnd type="none"/>
              <a:tailEnd type="none"/>
            </a:ln>
          </p:grpSpPr>
          <p:grpSp>
            <p:nvGrpSpPr>
              <p:cNvPr id="9" name="Group 3"/>
              <p:cNvGrpSpPr>
                <a:grpSpLocks/>
              </p:cNvGrpSpPr>
              <p:nvPr/>
            </p:nvGrpSpPr>
            <p:grpSpPr bwMode="auto">
              <a:xfrm>
                <a:off x="2957159" y="2859841"/>
                <a:ext cx="3256848" cy="3740759"/>
                <a:chOff x="2957159" y="2859841"/>
                <a:chExt cx="3256848" cy="3740759"/>
              </a:xfrm>
              <a:ln>
                <a:headEnd type="none"/>
                <a:tailEnd type="none"/>
              </a:ln>
            </p:grpSpPr>
            <p:pic>
              <p:nvPicPr>
                <p:cNvPr id="16" name="Picture 6"/>
                <p:cNvPicPr>
                  <a:picLocks noChangeAspect="1"/>
                </p:cNvPicPr>
                <p:nvPr/>
              </p:nvPicPr>
              <p:blipFill>
                <a:blip r:embed="rId4">
                  <a:lum/>
                </a:blip>
                <a:srcRect l="33334" t="32646" r="63016" b="63882"/>
                <a:stretch>
                  <a:fillRect/>
                </a:stretch>
              </p:blipFill>
              <p:spPr bwMode="auto">
                <a:xfrm rot="-3515219">
                  <a:off x="2081961" y="3817462"/>
                  <a:ext cx="2041676" cy="291280"/>
                </a:xfrm>
                <a:prstGeom prst="rect">
                  <a:avLst/>
                </a:prstGeom>
                <a:noFill/>
                <a:ln>
                  <a:noFill/>
                  <a:headEnd type="none"/>
                  <a:tailEnd type="none"/>
                </a:ln>
              </p:spPr>
            </p:pic>
            <p:pic>
              <p:nvPicPr>
                <p:cNvPr id="17" name="Picture 7"/>
                <p:cNvPicPr>
                  <a:picLocks noChangeAspect="1"/>
                </p:cNvPicPr>
                <p:nvPr/>
              </p:nvPicPr>
              <p:blipFill>
                <a:blip r:embed="rId4">
                  <a:lum/>
                </a:blip>
                <a:srcRect l="33334" t="32646" r="63016" b="63882"/>
                <a:stretch>
                  <a:fillRect/>
                </a:stretch>
              </p:blipFill>
              <p:spPr bwMode="auto">
                <a:xfrm>
                  <a:off x="3635896" y="6309320"/>
                  <a:ext cx="2041676" cy="291280"/>
                </a:xfrm>
                <a:prstGeom prst="rect">
                  <a:avLst/>
                </a:prstGeom>
                <a:noFill/>
                <a:ln>
                  <a:noFill/>
                  <a:headEnd type="none"/>
                  <a:tailEnd type="none"/>
                </a:ln>
              </p:spPr>
            </p:pic>
            <p:pic>
              <p:nvPicPr>
                <p:cNvPr id="18" name="Picture 8"/>
                <p:cNvPicPr>
                  <a:picLocks noChangeAspect="1"/>
                </p:cNvPicPr>
                <p:nvPr/>
              </p:nvPicPr>
              <p:blipFill>
                <a:blip r:embed="rId4">
                  <a:lum/>
                </a:blip>
                <a:srcRect l="60997" t="28148" r="33127" b="68379"/>
                <a:stretch>
                  <a:fillRect/>
                </a:stretch>
              </p:blipFill>
              <p:spPr bwMode="auto">
                <a:xfrm rot="3545861">
                  <a:off x="4965536" y="3797804"/>
                  <a:ext cx="2186434" cy="310508"/>
                </a:xfrm>
                <a:prstGeom prst="rect">
                  <a:avLst/>
                </a:prstGeom>
                <a:noFill/>
                <a:ln>
                  <a:noFill/>
                  <a:headEnd type="none"/>
                  <a:tailEnd type="none"/>
                </a:ln>
              </p:spPr>
            </p:pic>
            <p:pic>
              <p:nvPicPr>
                <p:cNvPr id="19" name="Picture 9"/>
                <p:cNvPicPr>
                  <a:picLocks noChangeAspect="1"/>
                </p:cNvPicPr>
                <p:nvPr/>
              </p:nvPicPr>
              <p:blipFill>
                <a:blip r:embed="rId4">
                  <a:lum/>
                </a:blip>
                <a:srcRect l="60997" t="28148" r="33127" b="68379"/>
                <a:stretch>
                  <a:fillRect/>
                </a:stretch>
              </p:blipFill>
              <p:spPr bwMode="auto">
                <a:xfrm>
                  <a:off x="3200399" y="5938217"/>
                  <a:ext cx="2477174" cy="310508"/>
                </a:xfrm>
                <a:prstGeom prst="rect">
                  <a:avLst/>
                </a:prstGeom>
                <a:noFill/>
                <a:ln>
                  <a:noFill/>
                  <a:headEnd type="none"/>
                  <a:tailEnd type="none"/>
                </a:ln>
              </p:spPr>
            </p:pic>
            <p:pic>
              <p:nvPicPr>
                <p:cNvPr id="20" name="Picture 10"/>
                <p:cNvPicPr>
                  <a:picLocks noChangeAspect="1"/>
                </p:cNvPicPr>
                <p:nvPr/>
              </p:nvPicPr>
              <p:blipFill>
                <a:blip r:embed="rId4">
                  <a:lum/>
                </a:blip>
                <a:srcRect l="75443" t="71751" r="18677" b="24075"/>
                <a:stretch>
                  <a:fillRect/>
                </a:stretch>
              </p:blipFill>
              <p:spPr bwMode="auto">
                <a:xfrm rot="3529468">
                  <a:off x="4724622" y="4115386"/>
                  <a:ext cx="2064872" cy="288032"/>
                </a:xfrm>
                <a:prstGeom prst="rect">
                  <a:avLst/>
                </a:prstGeom>
                <a:noFill/>
                <a:ln>
                  <a:noFill/>
                  <a:headEnd type="none"/>
                  <a:tailEnd type="none"/>
                </a:ln>
              </p:spPr>
            </p:pic>
            <p:pic>
              <p:nvPicPr>
                <p:cNvPr id="21" name="Picture 11"/>
                <p:cNvPicPr>
                  <a:picLocks noChangeAspect="1"/>
                </p:cNvPicPr>
                <p:nvPr/>
              </p:nvPicPr>
              <p:blipFill>
                <a:blip r:embed="rId4">
                  <a:lum/>
                </a:blip>
                <a:srcRect l="75443" t="71751" r="18677" b="24075"/>
                <a:stretch>
                  <a:fillRect/>
                </a:stretch>
              </p:blipFill>
              <p:spPr bwMode="auto">
                <a:xfrm rot="18114772">
                  <a:off x="2080159" y="4213285"/>
                  <a:ext cx="2489375" cy="288032"/>
                </a:xfrm>
                <a:prstGeom prst="rect">
                  <a:avLst/>
                </a:prstGeom>
                <a:noFill/>
                <a:ln>
                  <a:noFill/>
                  <a:headEnd type="none"/>
                  <a:tailEnd type="none"/>
                </a:ln>
              </p:spPr>
            </p:pic>
          </p:grpSp>
          <p:sp>
            <p:nvSpPr>
              <p:cNvPr id="10" name="TextBox 4"/>
              <p:cNvSpPr txBox="1">
                <a:spLocks noChangeArrowheads="1"/>
              </p:cNvSpPr>
              <p:nvPr/>
            </p:nvSpPr>
            <p:spPr bwMode="auto">
              <a:xfrm rot="3417370">
                <a:off x="4307971" y="4286731"/>
                <a:ext cx="3168352" cy="374228"/>
              </a:xfrm>
              <a:prstGeom prst="rect">
                <a:avLst/>
              </a:prstGeom>
              <a:noFill/>
              <a:ln>
                <a:noFill/>
                <a:headEnd type="none"/>
                <a:tailEnd type="none"/>
              </a:ln>
            </p:spPr>
            <p:txBody>
              <a:bodyPr wrap="square">
                <a:spAutoFit/>
              </a:bodyPr>
              <a:lstStyle>
                <a:lvl1pPr defTabSz="914400">
                  <a:defRPr dirty="0">
                    <a:solidFill>
                      <a:schemeClr val="tx1"/>
                    </a:solidFill>
                    <a:latin typeface="Arial"/>
                  </a:defRPr>
                </a:lvl1pPr>
                <a:lvl2pPr marL="742950" indent="-285750" defTabSz="914400">
                  <a:defRPr dirty="0">
                    <a:solidFill>
                      <a:schemeClr val="tx1"/>
                    </a:solidFill>
                    <a:latin typeface="Arial"/>
                  </a:defRPr>
                </a:lvl2pPr>
                <a:lvl3pPr marL="1143000" indent="-228600" defTabSz="914400">
                  <a:defRPr dirty="0">
                    <a:solidFill>
                      <a:schemeClr val="tx1"/>
                    </a:solidFill>
                    <a:latin typeface="Arial"/>
                  </a:defRPr>
                </a:lvl3pPr>
                <a:lvl4pPr marL="1600200" indent="-228600" defTabSz="914400">
                  <a:defRPr dirty="0">
                    <a:solidFill>
                      <a:schemeClr val="tx1"/>
                    </a:solidFill>
                    <a:latin typeface="Arial"/>
                  </a:defRPr>
                </a:lvl4pPr>
                <a:lvl5pPr marL="2057400" indent="-228600" defTabSz="914400">
                  <a:defRPr dirty="0">
                    <a:solidFill>
                      <a:schemeClr val="tx1"/>
                    </a:solidFill>
                    <a:latin typeface="Arial"/>
                  </a:defRPr>
                </a:lvl5pPr>
                <a:lvl6pPr marL="2514600" indent="-228600" fontAlgn="base" defTabSz="914400">
                  <a:spcBef>
                    <a:spcPct val="0"/>
                  </a:spcBef>
                  <a:spcAft>
                    <a:spcPct val="0"/>
                  </a:spcAft>
                  <a:defRPr dirty="0">
                    <a:solidFill>
                      <a:schemeClr val="tx1"/>
                    </a:solidFill>
                    <a:latin typeface="Arial"/>
                  </a:defRPr>
                </a:lvl6pPr>
                <a:lvl7pPr marL="2971800" indent="-228600" fontAlgn="base" defTabSz="914400">
                  <a:spcBef>
                    <a:spcPct val="0"/>
                  </a:spcBef>
                  <a:spcAft>
                    <a:spcPct val="0"/>
                  </a:spcAft>
                  <a:defRPr dirty="0">
                    <a:solidFill>
                      <a:schemeClr val="tx1"/>
                    </a:solidFill>
                    <a:latin typeface="Arial"/>
                  </a:defRPr>
                </a:lvl7pPr>
                <a:lvl8pPr marL="3429000" indent="-228600" fontAlgn="base" defTabSz="914400">
                  <a:spcBef>
                    <a:spcPct val="0"/>
                  </a:spcBef>
                  <a:spcAft>
                    <a:spcPct val="0"/>
                  </a:spcAft>
                  <a:defRPr dirty="0">
                    <a:solidFill>
                      <a:schemeClr val="tx1"/>
                    </a:solidFill>
                    <a:latin typeface="Arial"/>
                  </a:defRPr>
                </a:lvl8pPr>
                <a:lvl9pPr marL="3886200" indent="-228600" fontAlgn="base" defTabSz="914400">
                  <a:spcBef>
                    <a:spcPct val="0"/>
                  </a:spcBef>
                  <a:spcAft>
                    <a:spcPct val="0"/>
                  </a:spcAft>
                  <a:defRPr dirty="0">
                    <a:solidFill>
                      <a:schemeClr val="tx1"/>
                    </a:solidFill>
                    <a:latin typeface="Arial"/>
                  </a:defRPr>
                </a:lvl9pPr>
              </a:lstStyle>
              <a:p>
                <a:pPr algn="ctr" fontAlgn="base" defTabSz="914400">
                  <a:spcBef>
                    <a:spcPct val="0"/>
                  </a:spcBef>
                  <a:spcAft>
                    <a:spcPct val="0"/>
                  </a:spcAft>
                </a:pPr>
                <a:r>
                  <a:rPr altLang="en-US" lang="en-SG" sz="1600" dirty="0">
                    <a:solidFill>
                      <a:srgbClr val="606A70"/>
                    </a:solidFill>
                    <a:latin typeface="Calibri"/>
                    <a:cs typeface="Arial"/>
                  </a:rPr>
                  <a:t>Reduce ill-health at work</a:t>
                </a:r>
              </a:p>
            </p:txBody>
          </p:sp>
          <p:sp>
            <p:nvSpPr>
              <p:cNvPr id="11" name="TextBox 13"/>
              <p:cNvSpPr txBox="1">
                <a:spLocks noChangeArrowheads="1"/>
              </p:cNvSpPr>
              <p:nvPr/>
            </p:nvSpPr>
            <p:spPr bwMode="auto">
              <a:xfrm rot="3507277">
                <a:off x="4497665" y="3867574"/>
                <a:ext cx="3168352" cy="374228"/>
              </a:xfrm>
              <a:prstGeom prst="rect">
                <a:avLst/>
              </a:prstGeom>
              <a:noFill/>
              <a:ln>
                <a:noFill/>
                <a:headEnd type="none"/>
                <a:tailEnd type="none"/>
              </a:ln>
            </p:spPr>
            <p:txBody>
              <a:bodyPr wrap="square">
                <a:spAutoFit/>
              </a:bodyPr>
              <a:lstStyle>
                <a:lvl1pPr defTabSz="914400">
                  <a:defRPr dirty="0">
                    <a:solidFill>
                      <a:schemeClr val="tx1"/>
                    </a:solidFill>
                    <a:latin typeface="Arial"/>
                  </a:defRPr>
                </a:lvl1pPr>
                <a:lvl2pPr marL="742950" indent="-285750" defTabSz="914400">
                  <a:defRPr dirty="0">
                    <a:solidFill>
                      <a:schemeClr val="tx1"/>
                    </a:solidFill>
                    <a:latin typeface="Arial"/>
                  </a:defRPr>
                </a:lvl2pPr>
                <a:lvl3pPr marL="1143000" indent="-228600" defTabSz="914400">
                  <a:defRPr dirty="0">
                    <a:solidFill>
                      <a:schemeClr val="tx1"/>
                    </a:solidFill>
                    <a:latin typeface="Arial"/>
                  </a:defRPr>
                </a:lvl3pPr>
                <a:lvl4pPr marL="1600200" indent="-228600" defTabSz="914400">
                  <a:defRPr dirty="0">
                    <a:solidFill>
                      <a:schemeClr val="tx1"/>
                    </a:solidFill>
                    <a:latin typeface="Arial"/>
                  </a:defRPr>
                </a:lvl4pPr>
                <a:lvl5pPr marL="2057400" indent="-228600" defTabSz="914400">
                  <a:defRPr dirty="0">
                    <a:solidFill>
                      <a:schemeClr val="tx1"/>
                    </a:solidFill>
                    <a:latin typeface="Arial"/>
                  </a:defRPr>
                </a:lvl5pPr>
                <a:lvl6pPr marL="2514600" indent="-228600" fontAlgn="base" defTabSz="914400">
                  <a:spcBef>
                    <a:spcPct val="0"/>
                  </a:spcBef>
                  <a:spcAft>
                    <a:spcPct val="0"/>
                  </a:spcAft>
                  <a:defRPr dirty="0">
                    <a:solidFill>
                      <a:schemeClr val="tx1"/>
                    </a:solidFill>
                    <a:latin typeface="Arial"/>
                  </a:defRPr>
                </a:lvl6pPr>
                <a:lvl7pPr marL="2971800" indent="-228600" fontAlgn="base" defTabSz="914400">
                  <a:spcBef>
                    <a:spcPct val="0"/>
                  </a:spcBef>
                  <a:spcAft>
                    <a:spcPct val="0"/>
                  </a:spcAft>
                  <a:defRPr dirty="0">
                    <a:solidFill>
                      <a:schemeClr val="tx1"/>
                    </a:solidFill>
                    <a:latin typeface="Arial"/>
                  </a:defRPr>
                </a:lvl7pPr>
                <a:lvl8pPr marL="3429000" indent="-228600" fontAlgn="base" defTabSz="914400">
                  <a:spcBef>
                    <a:spcPct val="0"/>
                  </a:spcBef>
                  <a:spcAft>
                    <a:spcPct val="0"/>
                  </a:spcAft>
                  <a:defRPr dirty="0">
                    <a:solidFill>
                      <a:schemeClr val="tx1"/>
                    </a:solidFill>
                    <a:latin typeface="Arial"/>
                  </a:defRPr>
                </a:lvl8pPr>
                <a:lvl9pPr marL="3886200" indent="-228600" fontAlgn="base" defTabSz="914400">
                  <a:spcBef>
                    <a:spcPct val="0"/>
                  </a:spcBef>
                  <a:spcAft>
                    <a:spcPct val="0"/>
                  </a:spcAft>
                  <a:defRPr dirty="0">
                    <a:solidFill>
                      <a:schemeClr val="tx1"/>
                    </a:solidFill>
                    <a:latin typeface="Arial"/>
                  </a:defRPr>
                </a:lvl9pPr>
              </a:lstStyle>
              <a:p>
                <a:pPr algn="ctr" fontAlgn="base" defTabSz="914400">
                  <a:spcBef>
                    <a:spcPct val="0"/>
                  </a:spcBef>
                  <a:spcAft>
                    <a:spcPct val="0"/>
                  </a:spcAft>
                </a:pPr>
                <a:r>
                  <a:rPr altLang="en-US" lang="en-SG" sz="1600" dirty="0">
                    <a:solidFill>
                      <a:srgbClr val="606A70"/>
                    </a:solidFill>
                    <a:latin typeface="Calibri"/>
                    <a:cs typeface="Arial"/>
                  </a:rPr>
                  <a:t>Reduce absenteeism</a:t>
                </a:r>
              </a:p>
            </p:txBody>
          </p:sp>
          <p:sp>
            <p:nvSpPr>
              <p:cNvPr id="12" name="TextBox 14"/>
              <p:cNvSpPr txBox="1">
                <a:spLocks noChangeArrowheads="1"/>
              </p:cNvSpPr>
              <p:nvPr/>
            </p:nvSpPr>
            <p:spPr bwMode="auto">
              <a:xfrm>
                <a:off x="2960283" y="5802929"/>
                <a:ext cx="3168352" cy="691878"/>
              </a:xfrm>
              <a:prstGeom prst="rect">
                <a:avLst/>
              </a:prstGeom>
              <a:noFill/>
              <a:ln>
                <a:noFill/>
                <a:headEnd type="none"/>
                <a:tailEnd type="none"/>
              </a:ln>
            </p:spPr>
            <p:txBody>
              <a:bodyPr wrap="square">
                <a:spAutoFit/>
              </a:bodyPr>
              <a:lstStyle>
                <a:lvl1pPr defTabSz="914400">
                  <a:defRPr dirty="0">
                    <a:solidFill>
                      <a:schemeClr val="tx1"/>
                    </a:solidFill>
                    <a:latin typeface="Arial"/>
                  </a:defRPr>
                </a:lvl1pPr>
                <a:lvl2pPr marL="742950" indent="-285750" defTabSz="914400">
                  <a:defRPr dirty="0">
                    <a:solidFill>
                      <a:schemeClr val="tx1"/>
                    </a:solidFill>
                    <a:latin typeface="Arial"/>
                  </a:defRPr>
                </a:lvl2pPr>
                <a:lvl3pPr marL="1143000" indent="-228600" defTabSz="914400">
                  <a:defRPr dirty="0">
                    <a:solidFill>
                      <a:schemeClr val="tx1"/>
                    </a:solidFill>
                    <a:latin typeface="Arial"/>
                  </a:defRPr>
                </a:lvl3pPr>
                <a:lvl4pPr marL="1600200" indent="-228600" defTabSz="914400">
                  <a:defRPr dirty="0">
                    <a:solidFill>
                      <a:schemeClr val="tx1"/>
                    </a:solidFill>
                    <a:latin typeface="Arial"/>
                  </a:defRPr>
                </a:lvl4pPr>
                <a:lvl5pPr marL="2057400" indent="-228600" defTabSz="914400">
                  <a:defRPr dirty="0">
                    <a:solidFill>
                      <a:schemeClr val="tx1"/>
                    </a:solidFill>
                    <a:latin typeface="Arial"/>
                  </a:defRPr>
                </a:lvl5pPr>
                <a:lvl6pPr marL="2514600" indent="-228600" fontAlgn="base" defTabSz="914400">
                  <a:spcBef>
                    <a:spcPct val="0"/>
                  </a:spcBef>
                  <a:spcAft>
                    <a:spcPct val="0"/>
                  </a:spcAft>
                  <a:defRPr dirty="0">
                    <a:solidFill>
                      <a:schemeClr val="tx1"/>
                    </a:solidFill>
                    <a:latin typeface="Arial"/>
                  </a:defRPr>
                </a:lvl6pPr>
                <a:lvl7pPr marL="2971800" indent="-228600" fontAlgn="base" defTabSz="914400">
                  <a:spcBef>
                    <a:spcPct val="0"/>
                  </a:spcBef>
                  <a:spcAft>
                    <a:spcPct val="0"/>
                  </a:spcAft>
                  <a:defRPr dirty="0">
                    <a:solidFill>
                      <a:schemeClr val="tx1"/>
                    </a:solidFill>
                    <a:latin typeface="Arial"/>
                  </a:defRPr>
                </a:lvl7pPr>
                <a:lvl8pPr marL="3429000" indent="-228600" fontAlgn="base" defTabSz="914400">
                  <a:spcBef>
                    <a:spcPct val="0"/>
                  </a:spcBef>
                  <a:spcAft>
                    <a:spcPct val="0"/>
                  </a:spcAft>
                  <a:defRPr dirty="0">
                    <a:solidFill>
                      <a:schemeClr val="tx1"/>
                    </a:solidFill>
                    <a:latin typeface="Arial"/>
                  </a:defRPr>
                </a:lvl8pPr>
                <a:lvl9pPr marL="3886200" indent="-228600" fontAlgn="base" defTabSz="914400">
                  <a:spcBef>
                    <a:spcPct val="0"/>
                  </a:spcBef>
                  <a:spcAft>
                    <a:spcPct val="0"/>
                  </a:spcAft>
                  <a:defRPr dirty="0">
                    <a:solidFill>
                      <a:schemeClr val="tx1"/>
                    </a:solidFill>
                    <a:latin typeface="Arial"/>
                  </a:defRPr>
                </a:lvl9pPr>
              </a:lstStyle>
              <a:p>
                <a:pPr algn="ctr" fontAlgn="base" defTabSz="914400">
                  <a:spcBef>
                    <a:spcPct val="0"/>
                  </a:spcBef>
                  <a:spcAft>
                    <a:spcPct val="0"/>
                  </a:spcAft>
                </a:pPr>
                <a:r>
                  <a:rPr altLang="en-US" lang="en-SG" sz="1600" dirty="0">
                    <a:solidFill>
                      <a:srgbClr val="606A70"/>
                    </a:solidFill>
                    <a:latin typeface="Calibri"/>
                    <a:cs typeface="Arial"/>
                  </a:rPr>
                  <a:t>Healthier workforce, </a:t>
                </a:r>
              </a:p>
              <a:p>
                <a:pPr algn="ctr" fontAlgn="base" defTabSz="914400">
                  <a:spcBef>
                    <a:spcPct val="0"/>
                  </a:spcBef>
                  <a:spcAft>
                    <a:spcPct val="0"/>
                  </a:spcAft>
                </a:pPr>
                <a:r>
                  <a:rPr altLang="en-US" lang="en-SG" sz="1600" dirty="0">
                    <a:solidFill>
                      <a:srgbClr val="606A70"/>
                    </a:solidFill>
                    <a:latin typeface="Calibri"/>
                    <a:cs typeface="Arial"/>
                  </a:rPr>
                  <a:t>Safer workplaces </a:t>
                </a:r>
              </a:p>
            </p:txBody>
          </p:sp>
          <p:sp>
            <p:nvSpPr>
              <p:cNvPr id="13" name="TextBox 15"/>
              <p:cNvSpPr txBox="1">
                <a:spLocks noChangeArrowheads="1"/>
              </p:cNvSpPr>
              <p:nvPr/>
            </p:nvSpPr>
            <p:spPr bwMode="auto">
              <a:xfrm>
                <a:off x="3241181" y="6309320"/>
                <a:ext cx="3168352" cy="400561"/>
              </a:xfrm>
              <a:prstGeom prst="rect">
                <a:avLst/>
              </a:prstGeom>
              <a:noFill/>
              <a:ln>
                <a:noFill/>
                <a:headEnd type="none"/>
                <a:tailEnd type="none"/>
              </a:ln>
            </p:spPr>
            <p:txBody>
              <a:bodyPr wrap="square">
                <a:spAutoFit/>
              </a:bodyPr>
              <a:lstStyle>
                <a:lvl1pPr defTabSz="914400">
                  <a:defRPr dirty="0">
                    <a:solidFill>
                      <a:schemeClr val="tx1"/>
                    </a:solidFill>
                    <a:latin typeface="Arial"/>
                  </a:defRPr>
                </a:lvl1pPr>
                <a:lvl2pPr marL="742950" indent="-285750" defTabSz="914400">
                  <a:defRPr dirty="0">
                    <a:solidFill>
                      <a:schemeClr val="tx1"/>
                    </a:solidFill>
                    <a:latin typeface="Arial"/>
                  </a:defRPr>
                </a:lvl2pPr>
                <a:lvl3pPr marL="1143000" indent="-228600" defTabSz="914400">
                  <a:defRPr dirty="0">
                    <a:solidFill>
                      <a:schemeClr val="tx1"/>
                    </a:solidFill>
                    <a:latin typeface="Arial"/>
                  </a:defRPr>
                </a:lvl3pPr>
                <a:lvl4pPr marL="1600200" indent="-228600" defTabSz="914400">
                  <a:defRPr dirty="0">
                    <a:solidFill>
                      <a:schemeClr val="tx1"/>
                    </a:solidFill>
                    <a:latin typeface="Arial"/>
                  </a:defRPr>
                </a:lvl4pPr>
                <a:lvl5pPr marL="2057400" indent="-228600" defTabSz="914400">
                  <a:defRPr dirty="0">
                    <a:solidFill>
                      <a:schemeClr val="tx1"/>
                    </a:solidFill>
                    <a:latin typeface="Arial"/>
                  </a:defRPr>
                </a:lvl5pPr>
                <a:lvl6pPr marL="2514600" indent="-228600" fontAlgn="base" defTabSz="914400">
                  <a:spcBef>
                    <a:spcPct val="0"/>
                  </a:spcBef>
                  <a:spcAft>
                    <a:spcPct val="0"/>
                  </a:spcAft>
                  <a:defRPr dirty="0">
                    <a:solidFill>
                      <a:schemeClr val="tx1"/>
                    </a:solidFill>
                    <a:latin typeface="Arial"/>
                  </a:defRPr>
                </a:lvl6pPr>
                <a:lvl7pPr marL="2971800" indent="-228600" fontAlgn="base" defTabSz="914400">
                  <a:spcBef>
                    <a:spcPct val="0"/>
                  </a:spcBef>
                  <a:spcAft>
                    <a:spcPct val="0"/>
                  </a:spcAft>
                  <a:defRPr dirty="0">
                    <a:solidFill>
                      <a:schemeClr val="tx1"/>
                    </a:solidFill>
                    <a:latin typeface="Arial"/>
                  </a:defRPr>
                </a:lvl7pPr>
                <a:lvl8pPr marL="3429000" indent="-228600" fontAlgn="base" defTabSz="914400">
                  <a:spcBef>
                    <a:spcPct val="0"/>
                  </a:spcBef>
                  <a:spcAft>
                    <a:spcPct val="0"/>
                  </a:spcAft>
                  <a:defRPr dirty="0">
                    <a:solidFill>
                      <a:schemeClr val="tx1"/>
                    </a:solidFill>
                    <a:latin typeface="Arial"/>
                  </a:defRPr>
                </a:lvl8pPr>
                <a:lvl9pPr marL="3886200" indent="-228600" fontAlgn="base" defTabSz="914400">
                  <a:spcBef>
                    <a:spcPct val="0"/>
                  </a:spcBef>
                  <a:spcAft>
                    <a:spcPct val="0"/>
                  </a:spcAft>
                  <a:defRPr dirty="0">
                    <a:solidFill>
                      <a:schemeClr val="tx1"/>
                    </a:solidFill>
                    <a:latin typeface="Arial"/>
                  </a:defRPr>
                </a:lvl9pPr>
              </a:lstStyle>
              <a:p>
                <a:pPr algn="ctr" fontAlgn="base" defTabSz="914400">
                  <a:spcBef>
                    <a:spcPct val="0"/>
                  </a:spcBef>
                  <a:spcAft>
                    <a:spcPct val="0"/>
                  </a:spcAft>
                </a:pPr>
                <a:r>
                  <a:rPr altLang="en-US" lang="en-SG" sz="1600" dirty="0">
                    <a:solidFill>
                      <a:srgbClr val="606A70"/>
                    </a:solidFill>
                    <a:latin typeface="Calibri"/>
                    <a:cs typeface="Arial"/>
                  </a:rPr>
                  <a:t>Fewer injuries, better health </a:t>
                </a:r>
              </a:p>
            </p:txBody>
          </p:sp>
          <p:sp>
            <p:nvSpPr>
              <p:cNvPr id="14" name="TextBox 16"/>
              <p:cNvSpPr txBox="1">
                <a:spLocks noChangeArrowheads="1"/>
              </p:cNvSpPr>
              <p:nvPr/>
            </p:nvSpPr>
            <p:spPr bwMode="auto">
              <a:xfrm rot="18036018">
                <a:off x="1702374" y="4232536"/>
                <a:ext cx="3168351" cy="374228"/>
              </a:xfrm>
              <a:prstGeom prst="rect">
                <a:avLst/>
              </a:prstGeom>
              <a:noFill/>
              <a:ln>
                <a:noFill/>
                <a:headEnd type="none"/>
                <a:tailEnd type="none"/>
              </a:ln>
            </p:spPr>
            <p:txBody>
              <a:bodyPr wrap="square">
                <a:spAutoFit/>
              </a:bodyPr>
              <a:lstStyle>
                <a:lvl1pPr defTabSz="914400">
                  <a:defRPr dirty="0">
                    <a:solidFill>
                      <a:schemeClr val="tx1"/>
                    </a:solidFill>
                    <a:latin typeface="Arial"/>
                  </a:defRPr>
                </a:lvl1pPr>
                <a:lvl2pPr marL="742950" indent="-285750" defTabSz="914400">
                  <a:defRPr dirty="0">
                    <a:solidFill>
                      <a:schemeClr val="tx1"/>
                    </a:solidFill>
                    <a:latin typeface="Arial"/>
                  </a:defRPr>
                </a:lvl2pPr>
                <a:lvl3pPr marL="1143000" indent="-228600" defTabSz="914400">
                  <a:defRPr dirty="0">
                    <a:solidFill>
                      <a:schemeClr val="tx1"/>
                    </a:solidFill>
                    <a:latin typeface="Arial"/>
                  </a:defRPr>
                </a:lvl3pPr>
                <a:lvl4pPr marL="1600200" indent="-228600" defTabSz="914400">
                  <a:defRPr dirty="0">
                    <a:solidFill>
                      <a:schemeClr val="tx1"/>
                    </a:solidFill>
                    <a:latin typeface="Arial"/>
                  </a:defRPr>
                </a:lvl4pPr>
                <a:lvl5pPr marL="2057400" indent="-228600" defTabSz="914400">
                  <a:defRPr dirty="0">
                    <a:solidFill>
                      <a:schemeClr val="tx1"/>
                    </a:solidFill>
                    <a:latin typeface="Arial"/>
                  </a:defRPr>
                </a:lvl5pPr>
                <a:lvl6pPr marL="2514600" indent="-228600" fontAlgn="base" defTabSz="914400">
                  <a:spcBef>
                    <a:spcPct val="0"/>
                  </a:spcBef>
                  <a:spcAft>
                    <a:spcPct val="0"/>
                  </a:spcAft>
                  <a:defRPr dirty="0">
                    <a:solidFill>
                      <a:schemeClr val="tx1"/>
                    </a:solidFill>
                    <a:latin typeface="Arial"/>
                  </a:defRPr>
                </a:lvl6pPr>
                <a:lvl7pPr marL="2971800" indent="-228600" fontAlgn="base" defTabSz="914400">
                  <a:spcBef>
                    <a:spcPct val="0"/>
                  </a:spcBef>
                  <a:spcAft>
                    <a:spcPct val="0"/>
                  </a:spcAft>
                  <a:defRPr dirty="0">
                    <a:solidFill>
                      <a:schemeClr val="tx1"/>
                    </a:solidFill>
                    <a:latin typeface="Arial"/>
                  </a:defRPr>
                </a:lvl7pPr>
                <a:lvl8pPr marL="3429000" indent="-228600" fontAlgn="base" defTabSz="914400">
                  <a:spcBef>
                    <a:spcPct val="0"/>
                  </a:spcBef>
                  <a:spcAft>
                    <a:spcPct val="0"/>
                  </a:spcAft>
                  <a:defRPr dirty="0">
                    <a:solidFill>
                      <a:schemeClr val="tx1"/>
                    </a:solidFill>
                    <a:latin typeface="Arial"/>
                  </a:defRPr>
                </a:lvl8pPr>
                <a:lvl9pPr marL="3886200" indent="-228600" fontAlgn="base" defTabSz="914400">
                  <a:spcBef>
                    <a:spcPct val="0"/>
                  </a:spcBef>
                  <a:spcAft>
                    <a:spcPct val="0"/>
                  </a:spcAft>
                  <a:defRPr dirty="0">
                    <a:solidFill>
                      <a:schemeClr val="tx1"/>
                    </a:solidFill>
                    <a:latin typeface="Arial"/>
                  </a:defRPr>
                </a:lvl9pPr>
              </a:lstStyle>
              <a:p>
                <a:pPr algn="ctr" fontAlgn="base" defTabSz="914400">
                  <a:spcBef>
                    <a:spcPct val="0"/>
                  </a:spcBef>
                  <a:spcAft>
                    <a:spcPct val="0"/>
                  </a:spcAft>
                </a:pPr>
                <a:r>
                  <a:rPr altLang="en-US" lang="en-SG" sz="1600" dirty="0">
                    <a:solidFill>
                      <a:srgbClr val="606A70"/>
                    </a:solidFill>
                    <a:latin typeface="Calibri"/>
                    <a:cs typeface="Arial"/>
                  </a:rPr>
                  <a:t>Reduce accidents at work  </a:t>
                </a:r>
              </a:p>
            </p:txBody>
          </p:sp>
          <p:sp>
            <p:nvSpPr>
              <p:cNvPr id="15" name="TextBox 17"/>
              <p:cNvSpPr txBox="1">
                <a:spLocks noChangeArrowheads="1"/>
              </p:cNvSpPr>
              <p:nvPr/>
            </p:nvSpPr>
            <p:spPr bwMode="auto">
              <a:xfrm rot="18066026">
                <a:off x="1563174" y="3757565"/>
                <a:ext cx="3168351" cy="374228"/>
              </a:xfrm>
              <a:prstGeom prst="rect">
                <a:avLst/>
              </a:prstGeom>
              <a:noFill/>
              <a:ln>
                <a:noFill/>
                <a:headEnd type="none"/>
                <a:tailEnd type="none"/>
              </a:ln>
            </p:spPr>
            <p:txBody>
              <a:bodyPr wrap="square">
                <a:spAutoFit/>
              </a:bodyPr>
              <a:lstStyle>
                <a:lvl1pPr defTabSz="914400">
                  <a:defRPr dirty="0">
                    <a:solidFill>
                      <a:schemeClr val="tx1"/>
                    </a:solidFill>
                    <a:latin typeface="Arial"/>
                  </a:defRPr>
                </a:lvl1pPr>
                <a:lvl2pPr marL="742950" indent="-285750" defTabSz="914400">
                  <a:defRPr dirty="0">
                    <a:solidFill>
                      <a:schemeClr val="tx1"/>
                    </a:solidFill>
                    <a:latin typeface="Arial"/>
                  </a:defRPr>
                </a:lvl2pPr>
                <a:lvl3pPr marL="1143000" indent="-228600" defTabSz="914400">
                  <a:defRPr dirty="0">
                    <a:solidFill>
                      <a:schemeClr val="tx1"/>
                    </a:solidFill>
                    <a:latin typeface="Arial"/>
                  </a:defRPr>
                </a:lvl3pPr>
                <a:lvl4pPr marL="1600200" indent="-228600" defTabSz="914400">
                  <a:defRPr dirty="0">
                    <a:solidFill>
                      <a:schemeClr val="tx1"/>
                    </a:solidFill>
                    <a:latin typeface="Arial"/>
                  </a:defRPr>
                </a:lvl4pPr>
                <a:lvl5pPr marL="2057400" indent="-228600" defTabSz="914400">
                  <a:defRPr dirty="0">
                    <a:solidFill>
                      <a:schemeClr val="tx1"/>
                    </a:solidFill>
                    <a:latin typeface="Arial"/>
                  </a:defRPr>
                </a:lvl5pPr>
                <a:lvl6pPr marL="2514600" indent="-228600" fontAlgn="base" defTabSz="914400">
                  <a:spcBef>
                    <a:spcPct val="0"/>
                  </a:spcBef>
                  <a:spcAft>
                    <a:spcPct val="0"/>
                  </a:spcAft>
                  <a:defRPr dirty="0">
                    <a:solidFill>
                      <a:schemeClr val="tx1"/>
                    </a:solidFill>
                    <a:latin typeface="Arial"/>
                  </a:defRPr>
                </a:lvl6pPr>
                <a:lvl7pPr marL="2971800" indent="-228600" fontAlgn="base" defTabSz="914400">
                  <a:spcBef>
                    <a:spcPct val="0"/>
                  </a:spcBef>
                  <a:spcAft>
                    <a:spcPct val="0"/>
                  </a:spcAft>
                  <a:defRPr dirty="0">
                    <a:solidFill>
                      <a:schemeClr val="tx1"/>
                    </a:solidFill>
                    <a:latin typeface="Arial"/>
                  </a:defRPr>
                </a:lvl7pPr>
                <a:lvl8pPr marL="3429000" indent="-228600" fontAlgn="base" defTabSz="914400">
                  <a:spcBef>
                    <a:spcPct val="0"/>
                  </a:spcBef>
                  <a:spcAft>
                    <a:spcPct val="0"/>
                  </a:spcAft>
                  <a:defRPr dirty="0">
                    <a:solidFill>
                      <a:schemeClr val="tx1"/>
                    </a:solidFill>
                    <a:latin typeface="Arial"/>
                  </a:defRPr>
                </a:lvl8pPr>
                <a:lvl9pPr marL="3886200" indent="-228600" fontAlgn="base" defTabSz="914400">
                  <a:spcBef>
                    <a:spcPct val="0"/>
                  </a:spcBef>
                  <a:spcAft>
                    <a:spcPct val="0"/>
                  </a:spcAft>
                  <a:defRPr dirty="0">
                    <a:solidFill>
                      <a:schemeClr val="tx1"/>
                    </a:solidFill>
                    <a:latin typeface="Arial"/>
                  </a:defRPr>
                </a:lvl9pPr>
              </a:lstStyle>
              <a:p>
                <a:pPr algn="ctr" fontAlgn="base" defTabSz="914400">
                  <a:spcBef>
                    <a:spcPct val="0"/>
                  </a:spcBef>
                  <a:spcAft>
                    <a:spcPct val="0"/>
                  </a:spcAft>
                </a:pPr>
                <a:r>
                  <a:rPr altLang="en-US" lang="en-SG" sz="1600" dirty="0">
                    <a:solidFill>
                      <a:srgbClr val="606A70"/>
                    </a:solidFill>
                    <a:latin typeface="Calibri"/>
                    <a:cs typeface="Arial"/>
                  </a:rPr>
                  <a:t>Increase productivity </a:t>
                </a:r>
              </a:p>
            </p:txBody>
          </p:sp>
        </p:grpSp>
        <p:pic>
          <p:nvPicPr>
            <p:cNvPr id="8" name="Picture 9"/>
            <p:cNvPicPr>
              <a:picLocks noChangeAspect="1"/>
            </p:cNvPicPr>
            <p:nvPr/>
          </p:nvPicPr>
          <p:blipFill>
            <a:blip r:embed="rId4">
              <a:lum/>
            </a:blip>
            <a:srcRect l="60997" t="28148" r="33127" b="68379"/>
            <a:stretch>
              <a:fillRect/>
            </a:stretch>
          </p:blipFill>
          <p:spPr bwMode="auto">
            <a:xfrm rot="2059410">
              <a:off x="3124200" y="6058831"/>
              <a:ext cx="233980" cy="189569"/>
            </a:xfrm>
            <a:prstGeom prst="rect">
              <a:avLst/>
            </a:prstGeom>
            <a:noFill/>
            <a:ln>
              <a:noFill/>
              <a:headEnd type="none"/>
              <a:tailEnd type="none"/>
            </a:ln>
          </p:spPr>
        </p:pic>
      </p:grpSp>
      <p:sp>
        <p:nvSpPr>
          <p:cNvPr id="3" name="Slide Number Placeholder 2"/>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31</a:t>
            </a:fld>
            <a:r>
              <a:rPr lang="en-SG" dirty="0"/>
              <a:t>/14</a:t>
            </a:r>
          </a:p>
        </p:txBody>
      </p:sp>
      <p:sp>
        <p:nvSpPr>
          <p:cNvPr id="23" name="Oval 22"/>
          <p:cNvSpPr>
            <a:spLocks/>
          </p:cNvSpPr>
          <p:nvPr/>
        </p:nvSpPr>
        <p:spPr bwMode="white">
          <a:xfrm>
            <a:off x="287524" y="227592"/>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dirty="0"/>
              <a:t>17</a:t>
            </a:r>
            <a:endParaRPr lang="en-US" dirty="0"/>
          </a:p>
        </p:txBody>
      </p:sp>
    </p:spTree>
  </p:cSld>
  <p:clrMapOvr>
    <a:masterClrMapping/>
  </p:clrMapOvr>
  <p:timing>
    <p:tnLst>
      <p:par>
        <p:cTn dur="indefinite" id="1" nodeType="tmRoot" restart="never"/>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lstStyle/>
          <a:p>
            <a:pPr defTabSz="914400"/>
            <a:r>
              <a:rPr lang="en-SG" dirty="0"/>
              <a:t>Definition of the 3 elements</a:t>
            </a:r>
          </a:p>
        </p:txBody>
      </p:sp>
      <p:sp>
        <p:nvSpPr>
          <p:cNvPr id="5" name="Rounded Rectangle 5"/>
          <p:cNvSpPr>
            <a:spLocks/>
          </p:cNvSpPr>
          <p:nvPr/>
        </p:nvSpPr>
        <p:spPr bwMode="white">
          <a:xfrm>
            <a:off x="939714" y="4640185"/>
            <a:ext cx="1645921" cy="703067"/>
          </a:xfrm>
          <a:prstGeom prst="roundRect">
            <a:avLst/>
          </a:prstGeom>
          <a:solidFill>
            <a:srgbClr val="D1739E"/>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HEALTH</a:t>
            </a:r>
            <a:endParaRPr lang="en-SG" sz="2400" b="1" u="sng" dirty="0">
              <a:cs typeface="Times New Roman"/>
            </a:endParaRPr>
          </a:p>
        </p:txBody>
      </p:sp>
      <p:sp>
        <p:nvSpPr>
          <p:cNvPr id="6" name="Content Placeholder 2"/>
          <p:cNvSpPr txBox="1">
            <a:spLocks noChangeArrowheads="1"/>
          </p:cNvSpPr>
          <p:nvPr/>
        </p:nvSpPr>
        <p:spPr bwMode="auto">
          <a:xfrm>
            <a:off x="939712" y="5505305"/>
            <a:ext cx="11138941" cy="529019"/>
          </a:xfrm>
          <a:prstGeom prst="rect">
            <a:avLst/>
          </a:prstGeom>
          <a:noFill/>
          <a:ln>
            <a:noFill/>
            <a:headEnd type="none"/>
            <a:tailEnd type="none"/>
          </a:ln>
        </p:spPr>
        <p:txBody>
          <a:bodyPr numCol="1" lIns="91440" tIns="45720" rIns="91440" bIns="45720" anchor="t" wrap="square">
            <a:prstTxWarp prst="textNoShape">
              <a:avLst/>
            </a:prstTxWarp>
            <a:normAutofit/>
          </a:bodyPr>
          <a:lstStyle>
            <a:lvl1pPr marL="342900" indent="-342900" rtl="0" algn="l" fontAlgn="base" defTabSz="914400">
              <a:spcBef>
                <a:spcPct val="20000"/>
              </a:spcBef>
              <a:spcAft>
                <a:spcPct val="0"/>
              </a:spcAft>
              <a:buFont typeface="Arial"/>
              <a:buChar char="•"/>
              <a:defRPr sz="2400" kern="1200" dirty="0">
                <a:solidFill>
                  <a:srgbClr val="404040"/>
                </a:solidFill>
                <a:latin typeface="+mn-lt"/>
                <a:ea typeface="+mn-ea"/>
                <a:cs typeface="+mn-cs"/>
              </a:defRPr>
            </a:lvl1pPr>
            <a:lvl2pPr marL="742950" indent="-285750" rtl="0" algn="l" fontAlgn="base" defTabSz="914400">
              <a:spcBef>
                <a:spcPct val="20000"/>
              </a:spcBef>
              <a:spcAft>
                <a:spcPct val="0"/>
              </a:spcAft>
              <a:buFont typeface="Arial"/>
              <a:buChar char="–"/>
              <a:defRPr sz="2000" kern="1200" dirty="0">
                <a:solidFill>
                  <a:srgbClr val="404040"/>
                </a:solidFill>
                <a:latin typeface="+mn-lt"/>
                <a:ea typeface="+mn-ea"/>
                <a:cs typeface="+mn-cs"/>
              </a:defRPr>
            </a:lvl2pPr>
            <a:lvl3pPr marL="11430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3pPr>
            <a:lvl4pPr marL="16002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4pPr>
            <a:lvl5pPr marL="20574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5pPr>
            <a:lvl6pPr marL="2514600" indent="-228600" rtl="0" algn="l" defTabSz="914400">
              <a:spcBef>
                <a:spcPct val="20000"/>
              </a:spcBef>
              <a:buFont typeface="Arial"/>
              <a:buChar char="•"/>
              <a:defRPr sz="2000" kern="1200" dirty="0">
                <a:solidFill>
                  <a:schemeClr val="tx1"/>
                </a:solidFill>
                <a:latin typeface="+mn-lt"/>
                <a:ea typeface="+mn-ea"/>
                <a:cs typeface="+mn-cs"/>
              </a:defRPr>
            </a:lvl6pPr>
            <a:lvl7pPr marL="2971800" indent="-228600" rtl="0" algn="l" defTabSz="914400">
              <a:spcBef>
                <a:spcPct val="20000"/>
              </a:spcBef>
              <a:buFont typeface="Arial"/>
              <a:buChar char="•"/>
              <a:defRPr sz="2000" kern="1200" dirty="0">
                <a:solidFill>
                  <a:schemeClr val="tx1"/>
                </a:solidFill>
                <a:latin typeface="+mn-lt"/>
                <a:ea typeface="+mn-ea"/>
                <a:cs typeface="+mn-cs"/>
              </a:defRPr>
            </a:lvl7pPr>
            <a:lvl8pPr marL="3429000" indent="-228600" rtl="0" algn="l" defTabSz="914400">
              <a:spcBef>
                <a:spcPct val="20000"/>
              </a:spcBef>
              <a:buFont typeface="Arial"/>
              <a:buChar char="•"/>
              <a:defRPr sz="2000" kern="1200" dirty="0">
                <a:solidFill>
                  <a:schemeClr val="tx1"/>
                </a:solidFill>
                <a:latin typeface="+mn-lt"/>
                <a:ea typeface="+mn-ea"/>
                <a:cs typeface="+mn-cs"/>
              </a:defRPr>
            </a:lvl8pPr>
            <a:lvl9pPr marL="3886200" indent="-228600" rtl="0" algn="l" defTabSz="914400">
              <a:spcBef>
                <a:spcPct val="20000"/>
              </a:spcBef>
              <a:buFont typeface="Arial"/>
              <a:buChar char="•"/>
              <a:defRPr sz="2000" kern="1200" dirty="0">
                <a:solidFill>
                  <a:schemeClr val="tx1"/>
                </a:solidFill>
                <a:latin typeface="+mn-lt"/>
                <a:ea typeface="+mn-ea"/>
                <a:cs typeface="+mn-cs"/>
              </a:defRPr>
            </a:lvl9pPr>
          </a:lstStyle>
          <a:p>
            <a:pPr marL="0" indent="0" defTabSz="914400">
              <a:buFont typeface="Arial"/>
              <a:buNone/>
            </a:pPr>
            <a:r>
              <a:rPr lang="en-SG" dirty="0">
                <a:solidFill>
                  <a:schemeClr val="tx1">
                    <a:lumMod val="75000"/>
                    <a:lumOff val="25000"/>
                  </a:schemeClr>
                </a:solidFill>
                <a:cs typeface="Times New Roman"/>
              </a:rPr>
              <a:t>Refers to the well-being of the worker</a:t>
            </a:r>
          </a:p>
        </p:txBody>
      </p:sp>
      <p:grpSp>
        <p:nvGrpSpPr>
          <p:cNvPr id="7" name="Group 6"/>
          <p:cNvGrpSpPr>
            <a:grpSpLocks/>
          </p:cNvGrpSpPr>
          <p:nvPr/>
        </p:nvGrpSpPr>
        <p:grpSpPr bwMode="white">
          <a:xfrm>
            <a:off x="941332" y="1353613"/>
            <a:ext cx="7808752" cy="1493238"/>
            <a:chOff x="939713" y="1642930"/>
            <a:chExt cx="7808752" cy="1493238"/>
          </a:xfrm>
          <a:ln>
            <a:headEnd type="none"/>
            <a:tailEnd type="none"/>
          </a:ln>
        </p:grpSpPr>
        <p:sp>
          <p:nvSpPr>
            <p:cNvPr id="8" name="Rounded Rectangle 4"/>
            <p:cNvSpPr>
              <a:spLocks/>
            </p:cNvSpPr>
            <p:nvPr/>
          </p:nvSpPr>
          <p:spPr bwMode="white">
            <a:xfrm>
              <a:off x="950927" y="1642930"/>
              <a:ext cx="1645921" cy="703067"/>
            </a:xfrm>
            <a:prstGeom prst="roundRect">
              <a:avLst/>
            </a:prstGeom>
            <a:solidFill>
              <a:srgbClr val="00B0F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WORK</a:t>
              </a:r>
            </a:p>
          </p:txBody>
        </p:sp>
        <p:sp>
          <p:nvSpPr>
            <p:cNvPr id="9" name="Content Placeholder 2"/>
            <p:cNvSpPr txBox="1">
              <a:spLocks noChangeArrowheads="1"/>
            </p:cNvSpPr>
            <p:nvPr/>
          </p:nvSpPr>
          <p:spPr bwMode="white">
            <a:xfrm>
              <a:off x="939713" y="2512378"/>
              <a:ext cx="7808752" cy="623790"/>
            </a:xfrm>
            <a:prstGeom prst="rect">
              <a:avLst/>
            </a:prstGeom>
            <a:ln>
              <a:headEnd type="none"/>
              <a:tailEnd type="none"/>
            </a:ln>
          </p:spPr>
          <p:txBody>
            <a:bodyPr lIns="91440" tIns="45720" rIns="91440" bIns="45720" wrap="square">
              <a:noAutofit/>
            </a:bodyPr>
            <a:lstStyle>
              <a:lvl1pPr marL="228600" indent="-228600" rtl="0" algn="l" defTabSz="914400">
                <a:lnSpc>
                  <a:spcPct val="90000"/>
                </a:lnSpc>
                <a:spcBef>
                  <a:spcPts val="1000"/>
                </a:spcBef>
                <a:buFont typeface="Arial"/>
                <a:buChar char="•"/>
                <a:defRPr sz="2800" kern="1200" dirty="0">
                  <a:solidFill>
                    <a:schemeClr val="tx1"/>
                  </a:solidFill>
                  <a:latin typeface="+mn-lt"/>
                  <a:ea typeface="+mn-ea"/>
                  <a:cs typeface="+mn-cs"/>
                </a:defRPr>
              </a:lvl1pPr>
              <a:lvl2pPr marL="685800" indent="-228600" rtl="0" algn="l" defTabSz="914400">
                <a:lnSpc>
                  <a:spcPct val="90000"/>
                </a:lnSpc>
                <a:spcBef>
                  <a:spcPts val="500"/>
                </a:spcBef>
                <a:buFont typeface="Arial"/>
                <a:buChar char="•"/>
                <a:defRPr sz="2400" kern="1200" dirty="0">
                  <a:solidFill>
                    <a:schemeClr val="tx1"/>
                  </a:solidFill>
                  <a:latin typeface="+mn-lt"/>
                  <a:ea typeface="+mn-ea"/>
                  <a:cs typeface="+mn-cs"/>
                </a:defRPr>
              </a:lvl2pPr>
              <a:lvl3pPr marL="1143000" indent="-228600" rtl="0" algn="l" defTabSz="914400">
                <a:lnSpc>
                  <a:spcPct val="90000"/>
                </a:lnSpc>
                <a:spcBef>
                  <a:spcPts val="500"/>
                </a:spcBef>
                <a:buFont typeface="Arial"/>
                <a:buChar char="•"/>
                <a:defRPr sz="2000" kern="1200" dirty="0">
                  <a:solidFill>
                    <a:schemeClr val="tx1"/>
                  </a:solidFill>
                  <a:latin typeface="+mn-lt"/>
                  <a:ea typeface="+mn-ea"/>
                  <a:cs typeface="+mn-cs"/>
                </a:defRPr>
              </a:lvl3pPr>
              <a:lvl4pPr marL="1600200" indent="-228600" rtl="0" algn="l" defTabSz="914400">
                <a:lnSpc>
                  <a:spcPct val="90000"/>
                </a:lnSpc>
                <a:spcBef>
                  <a:spcPts val="500"/>
                </a:spcBef>
                <a:buFont typeface="Arial"/>
                <a:buChar char="•"/>
                <a:defRPr sz="1800" kern="1200" dirty="0">
                  <a:solidFill>
                    <a:schemeClr val="tx1"/>
                  </a:solidFill>
                  <a:latin typeface="+mn-lt"/>
                  <a:ea typeface="+mn-ea"/>
                  <a:cs typeface="+mn-cs"/>
                </a:defRPr>
              </a:lvl4pPr>
              <a:lvl5pPr marL="2057400" indent="-228600" rtl="0" algn="l" defTabSz="914400">
                <a:lnSpc>
                  <a:spcPct val="90000"/>
                </a:lnSpc>
                <a:spcBef>
                  <a:spcPts val="500"/>
                </a:spcBef>
                <a:buFont typeface="Arial"/>
                <a:buChar char="•"/>
                <a:defRPr sz="1800" kern="1200" dirty="0">
                  <a:solidFill>
                    <a:schemeClr val="tx1"/>
                  </a:solidFill>
                  <a:latin typeface="+mn-lt"/>
                  <a:ea typeface="+mn-ea"/>
                  <a:cs typeface="+mn-cs"/>
                </a:defRPr>
              </a:lvl5pPr>
              <a:lvl6pPr marL="2514600" indent="-228600" rtl="0" algn="l" defTabSz="914400">
                <a:lnSpc>
                  <a:spcPct val="90000"/>
                </a:lnSpc>
                <a:spcBef>
                  <a:spcPts val="500"/>
                </a:spcBef>
                <a:buFont typeface="Arial"/>
                <a:buChar char="•"/>
                <a:defRPr sz="1800" kern="1200" dirty="0">
                  <a:solidFill>
                    <a:schemeClr val="tx1"/>
                  </a:solidFill>
                  <a:latin typeface="+mn-lt"/>
                  <a:ea typeface="+mn-ea"/>
                  <a:cs typeface="+mn-cs"/>
                </a:defRPr>
              </a:lvl6pPr>
              <a:lvl7pPr marL="2971800" indent="-228600" rtl="0" algn="l" defTabSz="914400">
                <a:lnSpc>
                  <a:spcPct val="90000"/>
                </a:lnSpc>
                <a:spcBef>
                  <a:spcPts val="500"/>
                </a:spcBef>
                <a:buFont typeface="Arial"/>
                <a:buChar char="•"/>
                <a:defRPr sz="1800" kern="1200" dirty="0">
                  <a:solidFill>
                    <a:schemeClr val="tx1"/>
                  </a:solidFill>
                  <a:latin typeface="+mn-lt"/>
                  <a:ea typeface="+mn-ea"/>
                  <a:cs typeface="+mn-cs"/>
                </a:defRPr>
              </a:lvl7pPr>
              <a:lvl8pPr marL="3429000" indent="-228600" rtl="0" algn="l" defTabSz="914400">
                <a:lnSpc>
                  <a:spcPct val="90000"/>
                </a:lnSpc>
                <a:spcBef>
                  <a:spcPts val="500"/>
                </a:spcBef>
                <a:buFont typeface="Arial"/>
                <a:buChar char="•"/>
                <a:defRPr sz="1800" kern="1200" dirty="0">
                  <a:solidFill>
                    <a:schemeClr val="tx1"/>
                  </a:solidFill>
                  <a:latin typeface="+mn-lt"/>
                  <a:ea typeface="+mn-ea"/>
                  <a:cs typeface="+mn-cs"/>
                </a:defRPr>
              </a:lvl8pPr>
              <a:lvl9pPr marL="3886200" indent="-228600" rtl="0" algn="l" defTabSz="914400">
                <a:lnSpc>
                  <a:spcPct val="90000"/>
                </a:lnSpc>
                <a:spcBef>
                  <a:spcPts val="500"/>
                </a:spcBef>
                <a:buFont typeface="Arial"/>
                <a:buChar char="•"/>
                <a:defRPr sz="1800" kern="1200" dirty="0">
                  <a:solidFill>
                    <a:schemeClr val="tx1"/>
                  </a:solidFill>
                  <a:latin typeface="+mn-lt"/>
                  <a:ea typeface="+mn-ea"/>
                  <a:cs typeface="+mn-cs"/>
                </a:defRPr>
              </a:lvl9pPr>
            </a:lstStyle>
            <a:p>
              <a:pPr marL="0" indent="0" defTabSz="914400">
                <a:buFont typeface="Arial"/>
                <a:buNone/>
              </a:pPr>
              <a:r>
                <a:rPr lang="en-SG" sz="2400" dirty="0">
                  <a:solidFill>
                    <a:schemeClr val="tx1">
                      <a:lumMod val="75000"/>
                      <a:lumOff val="25000"/>
                    </a:schemeClr>
                  </a:solidFill>
                  <a:cs typeface="Times New Roman"/>
                </a:rPr>
                <a:t>Refers to productivity and the hazards, environment, nature and demands of the job </a:t>
              </a:r>
            </a:p>
          </p:txBody>
        </p:sp>
      </p:grpSp>
      <p:grpSp>
        <p:nvGrpSpPr>
          <p:cNvPr id="10" name="Group 9"/>
          <p:cNvGrpSpPr>
            <a:grpSpLocks/>
          </p:cNvGrpSpPr>
          <p:nvPr/>
        </p:nvGrpSpPr>
        <p:grpSpPr bwMode="white">
          <a:xfrm>
            <a:off x="939712" y="3044591"/>
            <a:ext cx="11138941" cy="1433541"/>
            <a:chOff x="939712" y="3005091"/>
            <a:chExt cx="11138941" cy="1433541"/>
          </a:xfrm>
          <a:ln>
            <a:headEnd type="none"/>
            <a:tailEnd type="none"/>
          </a:ln>
        </p:grpSpPr>
        <p:sp>
          <p:nvSpPr>
            <p:cNvPr id="11" name="Rounded Rectangle 6"/>
            <p:cNvSpPr>
              <a:spLocks/>
            </p:cNvSpPr>
            <p:nvPr/>
          </p:nvSpPr>
          <p:spPr bwMode="white">
            <a:xfrm>
              <a:off x="939714" y="3005091"/>
              <a:ext cx="1645921" cy="703067"/>
            </a:xfrm>
            <a:prstGeom prst="roundRect">
              <a:avLst/>
            </a:prstGeom>
            <a:solidFill>
              <a:srgbClr val="92D05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SAFETY</a:t>
              </a:r>
            </a:p>
          </p:txBody>
        </p:sp>
        <p:sp>
          <p:nvSpPr>
            <p:cNvPr id="12" name="Content Placeholder 2"/>
            <p:cNvSpPr txBox="1">
              <a:spLocks noChangeArrowheads="1"/>
            </p:cNvSpPr>
            <p:nvPr/>
          </p:nvSpPr>
          <p:spPr bwMode="white">
            <a:xfrm>
              <a:off x="939712" y="3874539"/>
              <a:ext cx="11138941" cy="564093"/>
            </a:xfrm>
            <a:prstGeom prst="rect">
              <a:avLst/>
            </a:prstGeom>
            <a:ln>
              <a:headEnd type="none"/>
              <a:tailEnd type="none"/>
            </a:ln>
          </p:spPr>
          <p:txBody>
            <a:bodyPr lIns="91440" tIns="45720" rIns="91440" bIns="45720" wrap="square">
              <a:normAutofit/>
            </a:bodyPr>
            <a:lstStyle>
              <a:lvl1pPr marL="228600" indent="-228600" rtl="0" algn="l" defTabSz="914400">
                <a:lnSpc>
                  <a:spcPct val="90000"/>
                </a:lnSpc>
                <a:spcBef>
                  <a:spcPts val="1000"/>
                </a:spcBef>
                <a:buFont typeface="Arial"/>
                <a:buChar char="•"/>
                <a:defRPr sz="2800" kern="1200" dirty="0">
                  <a:solidFill>
                    <a:schemeClr val="tx1"/>
                  </a:solidFill>
                  <a:latin typeface="+mn-lt"/>
                  <a:ea typeface="+mn-ea"/>
                  <a:cs typeface="+mn-cs"/>
                </a:defRPr>
              </a:lvl1pPr>
              <a:lvl2pPr marL="685800" indent="-228600" rtl="0" algn="l" defTabSz="914400">
                <a:lnSpc>
                  <a:spcPct val="90000"/>
                </a:lnSpc>
                <a:spcBef>
                  <a:spcPts val="500"/>
                </a:spcBef>
                <a:buFont typeface="Arial"/>
                <a:buChar char="•"/>
                <a:defRPr sz="2400" kern="1200" dirty="0">
                  <a:solidFill>
                    <a:schemeClr val="tx1"/>
                  </a:solidFill>
                  <a:latin typeface="+mn-lt"/>
                  <a:ea typeface="+mn-ea"/>
                  <a:cs typeface="+mn-cs"/>
                </a:defRPr>
              </a:lvl2pPr>
              <a:lvl3pPr marL="1143000" indent="-228600" rtl="0" algn="l" defTabSz="914400">
                <a:lnSpc>
                  <a:spcPct val="90000"/>
                </a:lnSpc>
                <a:spcBef>
                  <a:spcPts val="500"/>
                </a:spcBef>
                <a:buFont typeface="Arial"/>
                <a:buChar char="•"/>
                <a:defRPr sz="2000" kern="1200" dirty="0">
                  <a:solidFill>
                    <a:schemeClr val="tx1"/>
                  </a:solidFill>
                  <a:latin typeface="+mn-lt"/>
                  <a:ea typeface="+mn-ea"/>
                  <a:cs typeface="+mn-cs"/>
                </a:defRPr>
              </a:lvl3pPr>
              <a:lvl4pPr marL="1600200" indent="-228600" rtl="0" algn="l" defTabSz="914400">
                <a:lnSpc>
                  <a:spcPct val="90000"/>
                </a:lnSpc>
                <a:spcBef>
                  <a:spcPts val="500"/>
                </a:spcBef>
                <a:buFont typeface="Arial"/>
                <a:buChar char="•"/>
                <a:defRPr sz="1800" kern="1200" dirty="0">
                  <a:solidFill>
                    <a:schemeClr val="tx1"/>
                  </a:solidFill>
                  <a:latin typeface="+mn-lt"/>
                  <a:ea typeface="+mn-ea"/>
                  <a:cs typeface="+mn-cs"/>
                </a:defRPr>
              </a:lvl4pPr>
              <a:lvl5pPr marL="2057400" indent="-228600" rtl="0" algn="l" defTabSz="914400">
                <a:lnSpc>
                  <a:spcPct val="90000"/>
                </a:lnSpc>
                <a:spcBef>
                  <a:spcPts val="500"/>
                </a:spcBef>
                <a:buFont typeface="Arial"/>
                <a:buChar char="•"/>
                <a:defRPr sz="1800" kern="1200" dirty="0">
                  <a:solidFill>
                    <a:schemeClr val="tx1"/>
                  </a:solidFill>
                  <a:latin typeface="+mn-lt"/>
                  <a:ea typeface="+mn-ea"/>
                  <a:cs typeface="+mn-cs"/>
                </a:defRPr>
              </a:lvl5pPr>
              <a:lvl6pPr marL="2514600" indent="-228600" rtl="0" algn="l" defTabSz="914400">
                <a:lnSpc>
                  <a:spcPct val="90000"/>
                </a:lnSpc>
                <a:spcBef>
                  <a:spcPts val="500"/>
                </a:spcBef>
                <a:buFont typeface="Arial"/>
                <a:buChar char="•"/>
                <a:defRPr sz="1800" kern="1200" dirty="0">
                  <a:solidFill>
                    <a:schemeClr val="tx1"/>
                  </a:solidFill>
                  <a:latin typeface="+mn-lt"/>
                  <a:ea typeface="+mn-ea"/>
                  <a:cs typeface="+mn-cs"/>
                </a:defRPr>
              </a:lvl6pPr>
              <a:lvl7pPr marL="2971800" indent="-228600" rtl="0" algn="l" defTabSz="914400">
                <a:lnSpc>
                  <a:spcPct val="90000"/>
                </a:lnSpc>
                <a:spcBef>
                  <a:spcPts val="500"/>
                </a:spcBef>
                <a:buFont typeface="Arial"/>
                <a:buChar char="•"/>
                <a:defRPr sz="1800" kern="1200" dirty="0">
                  <a:solidFill>
                    <a:schemeClr val="tx1"/>
                  </a:solidFill>
                  <a:latin typeface="+mn-lt"/>
                  <a:ea typeface="+mn-ea"/>
                  <a:cs typeface="+mn-cs"/>
                </a:defRPr>
              </a:lvl7pPr>
              <a:lvl8pPr marL="3429000" indent="-228600" rtl="0" algn="l" defTabSz="914400">
                <a:lnSpc>
                  <a:spcPct val="90000"/>
                </a:lnSpc>
                <a:spcBef>
                  <a:spcPts val="500"/>
                </a:spcBef>
                <a:buFont typeface="Arial"/>
                <a:buChar char="•"/>
                <a:defRPr sz="1800" kern="1200" dirty="0">
                  <a:solidFill>
                    <a:schemeClr val="tx1"/>
                  </a:solidFill>
                  <a:latin typeface="+mn-lt"/>
                  <a:ea typeface="+mn-ea"/>
                  <a:cs typeface="+mn-cs"/>
                </a:defRPr>
              </a:lvl8pPr>
              <a:lvl9pPr marL="3886200" indent="-228600" rtl="0" algn="l" defTabSz="914400">
                <a:lnSpc>
                  <a:spcPct val="90000"/>
                </a:lnSpc>
                <a:spcBef>
                  <a:spcPts val="500"/>
                </a:spcBef>
                <a:buFont typeface="Arial"/>
                <a:buChar char="•"/>
                <a:defRPr sz="1800" kern="1200" dirty="0">
                  <a:solidFill>
                    <a:schemeClr val="tx1"/>
                  </a:solidFill>
                  <a:latin typeface="+mn-lt"/>
                  <a:ea typeface="+mn-ea"/>
                  <a:cs typeface="+mn-cs"/>
                </a:defRPr>
              </a:lvl9pPr>
            </a:lstStyle>
            <a:p>
              <a:pPr marL="0" indent="0" defTabSz="914400">
                <a:buFont typeface="Arial"/>
                <a:buNone/>
              </a:pPr>
              <a:r>
                <a:rPr lang="en-SG" sz="2400" dirty="0">
                  <a:solidFill>
                    <a:schemeClr val="tx1">
                      <a:lumMod val="75000"/>
                      <a:lumOff val="25000"/>
                    </a:schemeClr>
                  </a:solidFill>
                  <a:cs typeface="Times New Roman"/>
                </a:rPr>
                <a:t>Refers to accidents at the workplace</a:t>
              </a:r>
            </a:p>
          </p:txBody>
        </p:sp>
      </p:grpSp>
      <p:sp>
        <p:nvSpPr>
          <p:cNvPr id="3" name="Slide Number Placeholder 2"/>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32</a:t>
            </a:fld>
            <a:r>
              <a:rPr lang="en-SG" dirty="0"/>
              <a:t>/14</a:t>
            </a:r>
          </a:p>
        </p:txBody>
      </p:sp>
      <p:sp>
        <p:nvSpPr>
          <p:cNvPr id="14" name="Oval 13"/>
          <p:cNvSpPr>
            <a:spLocks/>
          </p:cNvSpPr>
          <p:nvPr/>
        </p:nvSpPr>
        <p:spPr bwMode="white">
          <a:xfrm>
            <a:off x="287524" y="227592"/>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dirty="0"/>
              <a:t>17</a:t>
            </a:r>
            <a:endParaRPr lang="en-US" dirty="0"/>
          </a:p>
        </p:txBody>
      </p:sp>
    </p:spTree>
  </p:cSld>
  <p:clrMapOvr>
    <a:masterClrMapping/>
  </p:clrMapOvr>
  <p:timing>
    <p:tnLst>
      <p:par>
        <p:cTn dur="indefinite" id="1" nodeType="tmRoot" restart="never"/>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457200" y="162600"/>
            <a:ext cx="8229600" cy="1143000"/>
          </a:xfrm>
          <a:ln>
            <a:headEnd type="none"/>
            <a:tailEnd type="none"/>
          </a:ln>
        </p:spPr>
        <p:txBody>
          <a:bodyPr wrap="square">
            <a:normAutofit fontScale="90000"/>
          </a:bodyPr>
          <a:lstStyle/>
          <a:p>
            <a:pPr defTabSz="914400"/>
            <a:r>
              <a:rPr lang="en-SG" dirty="0"/>
              <a:t>Interaction 1 – How does Health impact Work</a:t>
            </a:r>
          </a:p>
        </p:txBody>
      </p:sp>
      <p:sp>
        <p:nvSpPr>
          <p:cNvPr id="6" name="Content Placeholder 2"/>
          <p:cNvSpPr txBox="1">
            <a:spLocks noChangeArrowheads="1"/>
          </p:cNvSpPr>
          <p:nvPr/>
        </p:nvSpPr>
        <p:spPr bwMode="auto">
          <a:xfrm>
            <a:off x="581785" y="2113049"/>
            <a:ext cx="8458939" cy="4351338"/>
          </a:xfrm>
          <a:prstGeom prst="rect">
            <a:avLst/>
          </a:prstGeom>
          <a:noFill/>
          <a:ln>
            <a:noFill/>
            <a:headEnd type="none"/>
            <a:tailEnd type="none"/>
          </a:ln>
        </p:spPr>
        <p:txBody>
          <a:bodyPr numCol="1" lIns="91440" tIns="45720" rIns="91440" bIns="45720" anchor="t" wrap="square">
            <a:prstTxWarp prst="textNoShape">
              <a:avLst/>
            </a:prstTxWarp>
          </a:bodyPr>
          <a:lstStyle>
            <a:lvl1pPr marL="342900" indent="-342900" rtl="0" algn="l" fontAlgn="base" defTabSz="914400">
              <a:spcBef>
                <a:spcPct val="20000"/>
              </a:spcBef>
              <a:spcAft>
                <a:spcPct val="0"/>
              </a:spcAft>
              <a:buFont typeface="Arial"/>
              <a:buChar char="•"/>
              <a:defRPr sz="2400" kern="1200" dirty="0">
                <a:solidFill>
                  <a:srgbClr val="404040"/>
                </a:solidFill>
                <a:latin typeface="+mn-lt"/>
                <a:ea typeface="+mn-ea"/>
                <a:cs typeface="+mn-cs"/>
              </a:defRPr>
            </a:lvl1pPr>
            <a:lvl2pPr marL="742950" indent="-285750" rtl="0" algn="l" fontAlgn="base" defTabSz="914400">
              <a:spcBef>
                <a:spcPct val="20000"/>
              </a:spcBef>
              <a:spcAft>
                <a:spcPct val="0"/>
              </a:spcAft>
              <a:buFont typeface="Arial"/>
              <a:buChar char="–"/>
              <a:defRPr sz="2000" kern="1200" dirty="0">
                <a:solidFill>
                  <a:srgbClr val="404040"/>
                </a:solidFill>
                <a:latin typeface="+mn-lt"/>
                <a:ea typeface="+mn-ea"/>
                <a:cs typeface="+mn-cs"/>
              </a:defRPr>
            </a:lvl2pPr>
            <a:lvl3pPr marL="11430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3pPr>
            <a:lvl4pPr marL="16002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4pPr>
            <a:lvl5pPr marL="20574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5pPr>
            <a:lvl6pPr marL="2514600" indent="-228600" rtl="0" algn="l" defTabSz="914400">
              <a:spcBef>
                <a:spcPct val="20000"/>
              </a:spcBef>
              <a:buFont typeface="Arial"/>
              <a:buChar char="•"/>
              <a:defRPr sz="2000" kern="1200" dirty="0">
                <a:solidFill>
                  <a:schemeClr val="tx1"/>
                </a:solidFill>
                <a:latin typeface="+mn-lt"/>
                <a:ea typeface="+mn-ea"/>
                <a:cs typeface="+mn-cs"/>
              </a:defRPr>
            </a:lvl6pPr>
            <a:lvl7pPr marL="2971800" indent="-228600" rtl="0" algn="l" defTabSz="914400">
              <a:spcBef>
                <a:spcPct val="20000"/>
              </a:spcBef>
              <a:buFont typeface="Arial"/>
              <a:buChar char="•"/>
              <a:defRPr sz="2000" kern="1200" dirty="0">
                <a:solidFill>
                  <a:schemeClr val="tx1"/>
                </a:solidFill>
                <a:latin typeface="+mn-lt"/>
                <a:ea typeface="+mn-ea"/>
                <a:cs typeface="+mn-cs"/>
              </a:defRPr>
            </a:lvl7pPr>
            <a:lvl8pPr marL="3429000" indent="-228600" rtl="0" algn="l" defTabSz="914400">
              <a:spcBef>
                <a:spcPct val="20000"/>
              </a:spcBef>
              <a:buFont typeface="Arial"/>
              <a:buChar char="•"/>
              <a:defRPr sz="2000" kern="1200" dirty="0">
                <a:solidFill>
                  <a:schemeClr val="tx1"/>
                </a:solidFill>
                <a:latin typeface="+mn-lt"/>
                <a:ea typeface="+mn-ea"/>
                <a:cs typeface="+mn-cs"/>
              </a:defRPr>
            </a:lvl8pPr>
            <a:lvl9pPr marL="3886200" indent="-228600" rtl="0" algn="l" defTabSz="914400">
              <a:spcBef>
                <a:spcPct val="20000"/>
              </a:spcBef>
              <a:buFont typeface="Arial"/>
              <a:buChar char="•"/>
              <a:defRPr sz="2000" kern="1200" dirty="0">
                <a:solidFill>
                  <a:schemeClr val="tx1"/>
                </a:solidFill>
                <a:latin typeface="+mn-lt"/>
                <a:ea typeface="+mn-ea"/>
                <a:cs typeface="+mn-cs"/>
              </a:defRPr>
            </a:lvl9pPr>
          </a:lstStyle>
          <a:p>
            <a:pPr marL="0" indent="0" defTabSz="914400">
              <a:buFont typeface="Arial"/>
              <a:buNone/>
            </a:pPr>
            <a:r>
              <a:rPr lang="en-SG" i="1" dirty="0">
                <a:cs typeface="Times New Roman"/>
              </a:rPr>
              <a:t>This interaction refers to the effect of worker health on workplace productivity</a:t>
            </a:r>
          </a:p>
          <a:p>
            <a:pPr marL="0" indent="0" defTabSz="914400">
              <a:buFont typeface="Arial"/>
              <a:buNone/>
            </a:pPr>
            <a:endParaRPr lang="en-SG" dirty="0">
              <a:latin typeface="Times New Roman"/>
              <a:cs typeface="Times New Roman"/>
            </a:endParaRPr>
          </a:p>
        </p:txBody>
      </p:sp>
      <p:grpSp>
        <p:nvGrpSpPr>
          <p:cNvPr id="7" name="Group 6"/>
          <p:cNvGrpSpPr>
            <a:grpSpLocks/>
          </p:cNvGrpSpPr>
          <p:nvPr/>
        </p:nvGrpSpPr>
        <p:grpSpPr bwMode="white">
          <a:xfrm>
            <a:off x="95859" y="3160789"/>
            <a:ext cx="8915334" cy="2302415"/>
            <a:chOff x="-118626" y="3146722"/>
            <a:chExt cx="8915334" cy="2302415"/>
          </a:xfrm>
          <a:ln>
            <a:headEnd type="none"/>
            <a:tailEnd type="none"/>
          </a:ln>
        </p:grpSpPr>
        <p:sp>
          <p:nvSpPr>
            <p:cNvPr id="8" name="Rounded Rectangle 4"/>
            <p:cNvSpPr>
              <a:spLocks/>
            </p:cNvSpPr>
            <p:nvPr/>
          </p:nvSpPr>
          <p:spPr bwMode="white">
            <a:xfrm>
              <a:off x="-118626" y="3146722"/>
              <a:ext cx="4404133" cy="2284435"/>
            </a:xfrm>
            <a:prstGeom prst="roundRect">
              <a:avLst/>
            </a:prstGeom>
            <a:solidFill>
              <a:schemeClr val="accent4">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tx1"/>
                  </a:solidFill>
                  <a:cs typeface="Times New Roman"/>
                </a:rPr>
                <a:t>Positive:</a:t>
              </a:r>
            </a:p>
            <a:p>
              <a:pPr algn="ctr" defTabSz="914400"/>
              <a:r>
                <a:rPr lang="en-SG" sz="2400" dirty="0">
                  <a:solidFill>
                    <a:schemeClr val="tx1"/>
                  </a:solidFill>
                  <a:cs typeface="Times New Roman"/>
                </a:rPr>
                <a:t>A healthy worker has less sickness absence and more workplace productivity</a:t>
              </a:r>
            </a:p>
          </p:txBody>
        </p:sp>
        <p:sp>
          <p:nvSpPr>
            <p:cNvPr id="9" name="Rounded Rectangle 5"/>
            <p:cNvSpPr>
              <a:spLocks/>
            </p:cNvSpPr>
            <p:nvPr/>
          </p:nvSpPr>
          <p:spPr bwMode="white">
            <a:xfrm>
              <a:off x="4378026" y="3146723"/>
              <a:ext cx="4418682" cy="2302414"/>
            </a:xfrm>
            <a:prstGeom prst="roundRect">
              <a:avLst/>
            </a:prstGeom>
            <a:solidFill>
              <a:schemeClr val="accent2">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bg1"/>
                  </a:solidFill>
                  <a:cs typeface="Times New Roman"/>
                </a:rPr>
                <a:t>Negative:</a:t>
              </a:r>
            </a:p>
            <a:p>
              <a:pPr algn="ctr" defTabSz="914400"/>
              <a:r>
                <a:rPr lang="en-SG" sz="2400" dirty="0">
                  <a:solidFill>
                    <a:schemeClr val="bg1"/>
                  </a:solidFill>
                  <a:cs typeface="Times New Roman"/>
                </a:rPr>
                <a:t>A worker with unassessed/uncontrolled disability/medical conditions increases sickness absence and reduces workplace productivity</a:t>
              </a:r>
            </a:p>
          </p:txBody>
        </p:sp>
      </p:grpSp>
      <p:sp>
        <p:nvSpPr>
          <p:cNvPr id="10" name="Rounded Rectangle 5"/>
          <p:cNvSpPr>
            <a:spLocks/>
          </p:cNvSpPr>
          <p:nvPr/>
        </p:nvSpPr>
        <p:spPr bwMode="white">
          <a:xfrm>
            <a:off x="1742788" y="1274368"/>
            <a:ext cx="1645921" cy="703067"/>
          </a:xfrm>
          <a:prstGeom prst="roundRect">
            <a:avLst/>
          </a:prstGeom>
          <a:solidFill>
            <a:srgbClr val="D1739E"/>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HEALTH</a:t>
            </a:r>
            <a:endParaRPr lang="en-SG" sz="2400" b="1" u="sng" dirty="0">
              <a:cs typeface="Times New Roman"/>
            </a:endParaRPr>
          </a:p>
        </p:txBody>
      </p:sp>
      <p:sp>
        <p:nvSpPr>
          <p:cNvPr id="11" name="Rounded Rectangle 4"/>
          <p:cNvSpPr>
            <a:spLocks/>
          </p:cNvSpPr>
          <p:nvPr/>
        </p:nvSpPr>
        <p:spPr bwMode="white">
          <a:xfrm>
            <a:off x="4886121" y="1274367"/>
            <a:ext cx="1645921" cy="703067"/>
          </a:xfrm>
          <a:prstGeom prst="roundRect">
            <a:avLst/>
          </a:prstGeom>
          <a:solidFill>
            <a:srgbClr val="00B0F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WORK</a:t>
            </a:r>
          </a:p>
        </p:txBody>
      </p:sp>
      <p:sp>
        <p:nvSpPr>
          <p:cNvPr id="12" name="Arrow: Right 11"/>
          <p:cNvSpPr>
            <a:spLocks/>
          </p:cNvSpPr>
          <p:nvPr/>
        </p:nvSpPr>
        <p:spPr bwMode="white">
          <a:xfrm>
            <a:off x="3597355" y="1441215"/>
            <a:ext cx="1080120" cy="425172"/>
          </a:xfrm>
          <a:prstGeom prst="rightArrow">
            <a:avLst/>
          </a:prstGeom>
          <a:solidFill>
            <a:srgbClr val="FFC00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dirty="0"/>
          </a:p>
        </p:txBody>
      </p:sp>
      <p:sp>
        <p:nvSpPr>
          <p:cNvPr id="3" name="Slide Number Placeholder 2"/>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33</a:t>
            </a:fld>
            <a:r>
              <a:rPr lang="en-SG" dirty="0"/>
              <a:t>/14</a:t>
            </a:r>
          </a:p>
        </p:txBody>
      </p:sp>
      <p:sp>
        <p:nvSpPr>
          <p:cNvPr id="14" name="Oval 13"/>
          <p:cNvSpPr>
            <a:spLocks/>
          </p:cNvSpPr>
          <p:nvPr/>
        </p:nvSpPr>
        <p:spPr bwMode="white">
          <a:xfrm>
            <a:off x="258568" y="768411"/>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dirty="0"/>
              <a:t>17</a:t>
            </a:r>
            <a:endParaRPr lang="en-US" dirty="0"/>
          </a:p>
        </p:txBody>
      </p:sp>
    </p:spTree>
  </p:cSld>
  <p:clrMapOvr>
    <a:masterClrMapping/>
  </p:clrMapOvr>
  <p:timing>
    <p:tnLst>
      <p:par>
        <p:cTn dur="indefinite" id="1" nodeType="tmRoot" restart="never"/>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p:cNvSpPr>
            <a:spLocks noGrp="1"/>
          </p:cNvSpPr>
          <p:nvPr>
            <p:ph type="title"/>
          </p:nvPr>
        </p:nvSpPr>
        <p:spPr bwMode="white">
          <a:xfrm>
            <a:off x="457200" y="162600"/>
            <a:ext cx="8229600" cy="1143000"/>
          </a:xfrm>
          <a:ln>
            <a:headEnd type="none"/>
            <a:tailEnd type="none"/>
          </a:ln>
        </p:spPr>
        <p:txBody>
          <a:bodyPr wrap="square">
            <a:normAutofit fontScale="90000"/>
          </a:bodyPr>
          <a:lstStyle/>
          <a:p>
            <a:pPr defTabSz="914400"/>
            <a:r>
              <a:rPr lang="en-SG" dirty="0"/>
              <a:t>Interaction 2 – How does Work impact Health</a:t>
            </a:r>
          </a:p>
        </p:txBody>
      </p:sp>
      <p:sp>
        <p:nvSpPr>
          <p:cNvPr id="32" name="Content Placeholder 2"/>
          <p:cNvSpPr txBox="1">
            <a:spLocks noChangeArrowheads="1"/>
          </p:cNvSpPr>
          <p:nvPr/>
        </p:nvSpPr>
        <p:spPr bwMode="auto">
          <a:xfrm>
            <a:off x="581785" y="2113049"/>
            <a:ext cx="8458939" cy="4351338"/>
          </a:xfrm>
          <a:prstGeom prst="rect">
            <a:avLst/>
          </a:prstGeom>
          <a:noFill/>
          <a:ln>
            <a:noFill/>
            <a:headEnd type="none"/>
            <a:tailEnd type="none"/>
          </a:ln>
        </p:spPr>
        <p:txBody>
          <a:bodyPr numCol="1" lIns="91440" tIns="45720" rIns="91440" bIns="45720" anchor="t" wrap="square">
            <a:prstTxWarp prst="textNoShape">
              <a:avLst/>
            </a:prstTxWarp>
          </a:bodyPr>
          <a:lstStyle>
            <a:lvl1pPr marL="342900" indent="-342900" rtl="0" algn="l" fontAlgn="base" defTabSz="914400">
              <a:spcBef>
                <a:spcPct val="20000"/>
              </a:spcBef>
              <a:spcAft>
                <a:spcPct val="0"/>
              </a:spcAft>
              <a:buFont typeface="Arial"/>
              <a:buChar char="•"/>
              <a:defRPr sz="2400" kern="1200" dirty="0">
                <a:solidFill>
                  <a:srgbClr val="404040"/>
                </a:solidFill>
                <a:latin typeface="+mn-lt"/>
                <a:ea typeface="+mn-ea"/>
                <a:cs typeface="+mn-cs"/>
              </a:defRPr>
            </a:lvl1pPr>
            <a:lvl2pPr marL="742950" indent="-285750" rtl="0" algn="l" fontAlgn="base" defTabSz="914400">
              <a:spcBef>
                <a:spcPct val="20000"/>
              </a:spcBef>
              <a:spcAft>
                <a:spcPct val="0"/>
              </a:spcAft>
              <a:buFont typeface="Arial"/>
              <a:buChar char="–"/>
              <a:defRPr sz="2000" kern="1200" dirty="0">
                <a:solidFill>
                  <a:srgbClr val="404040"/>
                </a:solidFill>
                <a:latin typeface="+mn-lt"/>
                <a:ea typeface="+mn-ea"/>
                <a:cs typeface="+mn-cs"/>
              </a:defRPr>
            </a:lvl2pPr>
            <a:lvl3pPr marL="11430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3pPr>
            <a:lvl4pPr marL="16002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4pPr>
            <a:lvl5pPr marL="20574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5pPr>
            <a:lvl6pPr marL="2514600" indent="-228600" rtl="0" algn="l" defTabSz="914400">
              <a:spcBef>
                <a:spcPct val="20000"/>
              </a:spcBef>
              <a:buFont typeface="Arial"/>
              <a:buChar char="•"/>
              <a:defRPr sz="2000" kern="1200" dirty="0">
                <a:solidFill>
                  <a:schemeClr val="tx1"/>
                </a:solidFill>
                <a:latin typeface="+mn-lt"/>
                <a:ea typeface="+mn-ea"/>
                <a:cs typeface="+mn-cs"/>
              </a:defRPr>
            </a:lvl6pPr>
            <a:lvl7pPr marL="2971800" indent="-228600" rtl="0" algn="l" defTabSz="914400">
              <a:spcBef>
                <a:spcPct val="20000"/>
              </a:spcBef>
              <a:buFont typeface="Arial"/>
              <a:buChar char="•"/>
              <a:defRPr sz="2000" kern="1200" dirty="0">
                <a:solidFill>
                  <a:schemeClr val="tx1"/>
                </a:solidFill>
                <a:latin typeface="+mn-lt"/>
                <a:ea typeface="+mn-ea"/>
                <a:cs typeface="+mn-cs"/>
              </a:defRPr>
            </a:lvl7pPr>
            <a:lvl8pPr marL="3429000" indent="-228600" rtl="0" algn="l" defTabSz="914400">
              <a:spcBef>
                <a:spcPct val="20000"/>
              </a:spcBef>
              <a:buFont typeface="Arial"/>
              <a:buChar char="•"/>
              <a:defRPr sz="2000" kern="1200" dirty="0">
                <a:solidFill>
                  <a:schemeClr val="tx1"/>
                </a:solidFill>
                <a:latin typeface="+mn-lt"/>
                <a:ea typeface="+mn-ea"/>
                <a:cs typeface="+mn-cs"/>
              </a:defRPr>
            </a:lvl8pPr>
            <a:lvl9pPr marL="3886200" indent="-228600" rtl="0" algn="l" defTabSz="914400">
              <a:spcBef>
                <a:spcPct val="20000"/>
              </a:spcBef>
              <a:buFont typeface="Arial"/>
              <a:buChar char="•"/>
              <a:defRPr sz="2000" kern="1200" dirty="0">
                <a:solidFill>
                  <a:schemeClr val="tx1"/>
                </a:solidFill>
                <a:latin typeface="+mn-lt"/>
                <a:ea typeface="+mn-ea"/>
                <a:cs typeface="+mn-cs"/>
              </a:defRPr>
            </a:lvl9pPr>
          </a:lstStyle>
          <a:p>
            <a:pPr marL="0" indent="0" defTabSz="914400">
              <a:buNone/>
            </a:pPr>
            <a:r>
              <a:rPr lang="en-SG" i="1" dirty="0">
                <a:cs typeface="Times New Roman"/>
              </a:rPr>
              <a:t>This interaction refers to the effect of work hazards, processes, demands and the work environment on worker health (e.g. Occupational Diseases, Work related diseases etc.)</a:t>
            </a:r>
          </a:p>
          <a:p>
            <a:pPr marL="0" indent="0" defTabSz="914400">
              <a:buFont typeface="Arial"/>
              <a:buNone/>
            </a:pPr>
            <a:endParaRPr lang="en-SG" dirty="0">
              <a:latin typeface="Times New Roman"/>
              <a:cs typeface="Times New Roman"/>
            </a:endParaRPr>
          </a:p>
        </p:txBody>
      </p:sp>
      <p:grpSp>
        <p:nvGrpSpPr>
          <p:cNvPr id="33" name="Group 32"/>
          <p:cNvGrpSpPr>
            <a:grpSpLocks/>
          </p:cNvGrpSpPr>
          <p:nvPr/>
        </p:nvGrpSpPr>
        <p:grpSpPr bwMode="white">
          <a:xfrm>
            <a:off x="188379" y="3414996"/>
            <a:ext cx="8837578" cy="2606292"/>
            <a:chOff x="-26106" y="3400929"/>
            <a:chExt cx="8837578" cy="2606292"/>
          </a:xfrm>
          <a:ln>
            <a:headEnd type="none"/>
            <a:tailEnd type="none"/>
          </a:ln>
        </p:grpSpPr>
        <p:sp>
          <p:nvSpPr>
            <p:cNvPr id="34" name="Rounded Rectangle 4"/>
            <p:cNvSpPr>
              <a:spLocks/>
            </p:cNvSpPr>
            <p:nvPr/>
          </p:nvSpPr>
          <p:spPr bwMode="white">
            <a:xfrm>
              <a:off x="-26106" y="3411363"/>
              <a:ext cx="4311614" cy="2595858"/>
            </a:xfrm>
            <a:prstGeom prst="roundRect">
              <a:avLst/>
            </a:prstGeom>
            <a:solidFill>
              <a:schemeClr val="accent4">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tx1"/>
                  </a:solidFill>
                  <a:cs typeface="Times New Roman"/>
                </a:rPr>
                <a:t>Positive:</a:t>
              </a:r>
            </a:p>
            <a:p>
              <a:pPr algn="ctr" defTabSz="914400"/>
              <a:r>
                <a:rPr lang="en-SG" sz="2400" dirty="0">
                  <a:solidFill>
                    <a:schemeClr val="tx1"/>
                  </a:solidFill>
                  <a:cs typeface="Times New Roman"/>
                </a:rPr>
                <a:t>A safe work environment with control of work hazards, reasonable work demands and safe work processes protects worker health</a:t>
              </a:r>
            </a:p>
          </p:txBody>
        </p:sp>
        <p:sp>
          <p:nvSpPr>
            <p:cNvPr id="35" name="Rounded Rectangle 5"/>
            <p:cNvSpPr>
              <a:spLocks/>
            </p:cNvSpPr>
            <p:nvPr/>
          </p:nvSpPr>
          <p:spPr bwMode="white">
            <a:xfrm>
              <a:off x="4462989" y="3400929"/>
              <a:ext cx="4348483" cy="2606292"/>
            </a:xfrm>
            <a:prstGeom prst="roundRect">
              <a:avLst/>
            </a:prstGeom>
            <a:solidFill>
              <a:schemeClr val="accent2">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bg1"/>
                  </a:solidFill>
                  <a:cs typeface="Times New Roman"/>
                </a:rPr>
                <a:t>Negative:</a:t>
              </a:r>
            </a:p>
            <a:p>
              <a:pPr algn="ctr" defTabSz="914400"/>
              <a:r>
                <a:rPr lang="en-SG" sz="2400" dirty="0">
                  <a:solidFill>
                    <a:schemeClr val="bg1"/>
                  </a:solidFill>
                  <a:cs typeface="Times New Roman"/>
                </a:rPr>
                <a:t>An unsafe work environment with poorly controlled work hazards, unreasonable work demands and unsafe work processes is harmful to worker health</a:t>
              </a:r>
            </a:p>
          </p:txBody>
        </p:sp>
      </p:grpSp>
      <p:sp>
        <p:nvSpPr>
          <p:cNvPr id="36" name="Rounded Rectangle 5"/>
          <p:cNvSpPr>
            <a:spLocks/>
          </p:cNvSpPr>
          <p:nvPr/>
        </p:nvSpPr>
        <p:spPr bwMode="white">
          <a:xfrm>
            <a:off x="1742788" y="1274368"/>
            <a:ext cx="1645921" cy="703067"/>
          </a:xfrm>
          <a:prstGeom prst="roundRect">
            <a:avLst/>
          </a:prstGeom>
          <a:solidFill>
            <a:srgbClr val="D1739E"/>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HEALTH</a:t>
            </a:r>
            <a:endParaRPr lang="en-SG" sz="2400" b="1" u="sng" dirty="0">
              <a:cs typeface="Times New Roman"/>
            </a:endParaRPr>
          </a:p>
        </p:txBody>
      </p:sp>
      <p:sp>
        <p:nvSpPr>
          <p:cNvPr id="37" name="Rounded Rectangle 4"/>
          <p:cNvSpPr>
            <a:spLocks/>
          </p:cNvSpPr>
          <p:nvPr/>
        </p:nvSpPr>
        <p:spPr bwMode="white">
          <a:xfrm>
            <a:off x="4886121" y="1274367"/>
            <a:ext cx="1645921" cy="703067"/>
          </a:xfrm>
          <a:prstGeom prst="roundRect">
            <a:avLst/>
          </a:prstGeom>
          <a:solidFill>
            <a:srgbClr val="00B0F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WORK</a:t>
            </a:r>
          </a:p>
        </p:txBody>
      </p:sp>
      <p:sp>
        <p:nvSpPr>
          <p:cNvPr id="38" name="Arrow: Right 37"/>
          <p:cNvSpPr>
            <a:spLocks/>
          </p:cNvSpPr>
          <p:nvPr/>
        </p:nvSpPr>
        <p:spPr bwMode="white">
          <a:xfrm rot="10800000">
            <a:off x="3597355" y="1441215"/>
            <a:ext cx="1080120" cy="425172"/>
          </a:xfrm>
          <a:prstGeom prst="rightArrow">
            <a:avLst/>
          </a:prstGeom>
          <a:solidFill>
            <a:srgbClr val="FFC00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dirty="0"/>
          </a:p>
        </p:txBody>
      </p:sp>
      <p:sp>
        <p:nvSpPr>
          <p:cNvPr id="2" name="Slide Number Placeholder 1"/>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34</a:t>
            </a:fld>
            <a:r>
              <a:rPr lang="en-SG" dirty="0"/>
              <a:t>/14</a:t>
            </a:r>
          </a:p>
        </p:txBody>
      </p:sp>
      <p:sp>
        <p:nvSpPr>
          <p:cNvPr id="12" name="Oval 11"/>
          <p:cNvSpPr>
            <a:spLocks/>
          </p:cNvSpPr>
          <p:nvPr/>
        </p:nvSpPr>
        <p:spPr bwMode="white">
          <a:xfrm>
            <a:off x="257749" y="725336"/>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dirty="0"/>
              <a:t>17</a:t>
            </a:r>
            <a:endParaRPr lang="en-US" dirty="0"/>
          </a:p>
        </p:txBody>
      </p:sp>
    </p:spTree>
  </p:cSld>
  <p:clrMapOvr>
    <a:masterClrMapping/>
  </p:clrMapOvr>
  <p:timing>
    <p:tnLst>
      <p:par>
        <p:cTn dur="indefinite" id="1" nodeType="tmRoot" restart="never"/>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a:spLocks noGrp="1"/>
          </p:cNvSpPr>
          <p:nvPr>
            <p:ph type="title"/>
          </p:nvPr>
        </p:nvSpPr>
        <p:spPr bwMode="white">
          <a:xfrm>
            <a:off x="457200" y="162600"/>
            <a:ext cx="8229600" cy="1143000"/>
          </a:xfrm>
          <a:ln>
            <a:headEnd type="none"/>
            <a:tailEnd type="none"/>
          </a:ln>
        </p:spPr>
        <p:txBody>
          <a:bodyPr wrap="square">
            <a:normAutofit fontScale="90000"/>
          </a:bodyPr>
          <a:lstStyle/>
          <a:p>
            <a:pPr defTabSz="914400"/>
            <a:r>
              <a:rPr lang="en-SG" dirty="0"/>
              <a:t>Interaction 3 – How does Safety impact Health</a:t>
            </a:r>
          </a:p>
        </p:txBody>
      </p:sp>
      <p:sp>
        <p:nvSpPr>
          <p:cNvPr id="26" name="Content Placeholder 2"/>
          <p:cNvSpPr txBox="1">
            <a:spLocks noChangeArrowheads="1"/>
          </p:cNvSpPr>
          <p:nvPr/>
        </p:nvSpPr>
        <p:spPr bwMode="auto">
          <a:xfrm>
            <a:off x="581785" y="2113049"/>
            <a:ext cx="8458939" cy="4351338"/>
          </a:xfrm>
          <a:prstGeom prst="rect">
            <a:avLst/>
          </a:prstGeom>
          <a:noFill/>
          <a:ln>
            <a:noFill/>
            <a:headEnd type="none"/>
            <a:tailEnd type="none"/>
          </a:ln>
        </p:spPr>
        <p:txBody>
          <a:bodyPr numCol="1" lIns="91440" tIns="45720" rIns="91440" bIns="45720" anchor="t" wrap="square">
            <a:prstTxWarp prst="textNoShape">
              <a:avLst/>
            </a:prstTxWarp>
          </a:bodyPr>
          <a:lstStyle>
            <a:lvl1pPr marL="342900" indent="-342900" rtl="0" algn="l" fontAlgn="base" defTabSz="914400">
              <a:spcBef>
                <a:spcPct val="20000"/>
              </a:spcBef>
              <a:spcAft>
                <a:spcPct val="0"/>
              </a:spcAft>
              <a:buFont typeface="Arial"/>
              <a:buChar char="•"/>
              <a:defRPr sz="2400" kern="1200" dirty="0">
                <a:solidFill>
                  <a:srgbClr val="404040"/>
                </a:solidFill>
                <a:latin typeface="+mn-lt"/>
                <a:ea typeface="+mn-ea"/>
                <a:cs typeface="+mn-cs"/>
              </a:defRPr>
            </a:lvl1pPr>
            <a:lvl2pPr marL="742950" indent="-285750" rtl="0" algn="l" fontAlgn="base" defTabSz="914400">
              <a:spcBef>
                <a:spcPct val="20000"/>
              </a:spcBef>
              <a:spcAft>
                <a:spcPct val="0"/>
              </a:spcAft>
              <a:buFont typeface="Arial"/>
              <a:buChar char="–"/>
              <a:defRPr sz="2000" kern="1200" dirty="0">
                <a:solidFill>
                  <a:srgbClr val="404040"/>
                </a:solidFill>
                <a:latin typeface="+mn-lt"/>
                <a:ea typeface="+mn-ea"/>
                <a:cs typeface="+mn-cs"/>
              </a:defRPr>
            </a:lvl2pPr>
            <a:lvl3pPr marL="11430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3pPr>
            <a:lvl4pPr marL="16002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4pPr>
            <a:lvl5pPr marL="20574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5pPr>
            <a:lvl6pPr marL="2514600" indent="-228600" rtl="0" algn="l" defTabSz="914400">
              <a:spcBef>
                <a:spcPct val="20000"/>
              </a:spcBef>
              <a:buFont typeface="Arial"/>
              <a:buChar char="•"/>
              <a:defRPr sz="2000" kern="1200" dirty="0">
                <a:solidFill>
                  <a:schemeClr val="tx1"/>
                </a:solidFill>
                <a:latin typeface="+mn-lt"/>
                <a:ea typeface="+mn-ea"/>
                <a:cs typeface="+mn-cs"/>
              </a:defRPr>
            </a:lvl6pPr>
            <a:lvl7pPr marL="2971800" indent="-228600" rtl="0" algn="l" defTabSz="914400">
              <a:spcBef>
                <a:spcPct val="20000"/>
              </a:spcBef>
              <a:buFont typeface="Arial"/>
              <a:buChar char="•"/>
              <a:defRPr sz="2000" kern="1200" dirty="0">
                <a:solidFill>
                  <a:schemeClr val="tx1"/>
                </a:solidFill>
                <a:latin typeface="+mn-lt"/>
                <a:ea typeface="+mn-ea"/>
                <a:cs typeface="+mn-cs"/>
              </a:defRPr>
            </a:lvl7pPr>
            <a:lvl8pPr marL="3429000" indent="-228600" rtl="0" algn="l" defTabSz="914400">
              <a:spcBef>
                <a:spcPct val="20000"/>
              </a:spcBef>
              <a:buFont typeface="Arial"/>
              <a:buChar char="•"/>
              <a:defRPr sz="2000" kern="1200" dirty="0">
                <a:solidFill>
                  <a:schemeClr val="tx1"/>
                </a:solidFill>
                <a:latin typeface="+mn-lt"/>
                <a:ea typeface="+mn-ea"/>
                <a:cs typeface="+mn-cs"/>
              </a:defRPr>
            </a:lvl8pPr>
            <a:lvl9pPr marL="3886200" indent="-228600" rtl="0" algn="l" defTabSz="914400">
              <a:spcBef>
                <a:spcPct val="20000"/>
              </a:spcBef>
              <a:buFont typeface="Arial"/>
              <a:buChar char="•"/>
              <a:defRPr sz="2000" kern="1200" dirty="0">
                <a:solidFill>
                  <a:schemeClr val="tx1"/>
                </a:solidFill>
                <a:latin typeface="+mn-lt"/>
                <a:ea typeface="+mn-ea"/>
                <a:cs typeface="+mn-cs"/>
              </a:defRPr>
            </a:lvl9pPr>
          </a:lstStyle>
          <a:p>
            <a:pPr marL="0" indent="0" defTabSz="914400">
              <a:buNone/>
            </a:pPr>
            <a:r>
              <a:rPr lang="en-SG" i="1" dirty="0">
                <a:cs typeface="Times New Roman"/>
              </a:rPr>
              <a:t>This interaction refers to the impact of workplace accidents on worker health </a:t>
            </a:r>
            <a:endParaRPr lang="en-SG" dirty="0">
              <a:cs typeface="Times New Roman"/>
            </a:endParaRPr>
          </a:p>
          <a:p>
            <a:pPr marL="0" indent="0" defTabSz="914400">
              <a:buFont typeface="Arial"/>
              <a:buNone/>
            </a:pPr>
            <a:endParaRPr lang="en-SG" dirty="0">
              <a:latin typeface="Times New Roman"/>
              <a:cs typeface="Times New Roman"/>
            </a:endParaRPr>
          </a:p>
        </p:txBody>
      </p:sp>
      <p:grpSp>
        <p:nvGrpSpPr>
          <p:cNvPr id="27" name="Group 26"/>
          <p:cNvGrpSpPr>
            <a:grpSpLocks/>
          </p:cNvGrpSpPr>
          <p:nvPr/>
        </p:nvGrpSpPr>
        <p:grpSpPr bwMode="white">
          <a:xfrm>
            <a:off x="95859" y="3160789"/>
            <a:ext cx="8915334" cy="2302415"/>
            <a:chOff x="-118626" y="3146722"/>
            <a:chExt cx="8915334" cy="2302415"/>
          </a:xfrm>
          <a:ln>
            <a:headEnd type="none"/>
            <a:tailEnd type="none"/>
          </a:ln>
        </p:grpSpPr>
        <p:sp>
          <p:nvSpPr>
            <p:cNvPr id="28" name="Rounded Rectangle 4"/>
            <p:cNvSpPr>
              <a:spLocks/>
            </p:cNvSpPr>
            <p:nvPr/>
          </p:nvSpPr>
          <p:spPr bwMode="white">
            <a:xfrm>
              <a:off x="-118626" y="3146722"/>
              <a:ext cx="4404133" cy="2284435"/>
            </a:xfrm>
            <a:prstGeom prst="roundRect">
              <a:avLst/>
            </a:prstGeom>
            <a:solidFill>
              <a:schemeClr val="accent4">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tx1"/>
                  </a:solidFill>
                  <a:cs typeface="Times New Roman"/>
                </a:rPr>
                <a:t>Positive:</a:t>
              </a:r>
            </a:p>
            <a:p>
              <a:pPr algn="ctr" defTabSz="914400"/>
              <a:r>
                <a:rPr lang="en-SG" sz="2400" dirty="0">
                  <a:solidFill>
                    <a:schemeClr val="tx1"/>
                  </a:solidFill>
                  <a:cs typeface="Times New Roman"/>
                </a:rPr>
                <a:t>The absence of workplace accidents protects worker health </a:t>
              </a:r>
            </a:p>
          </p:txBody>
        </p:sp>
        <p:sp>
          <p:nvSpPr>
            <p:cNvPr id="29" name="Rounded Rectangle 5"/>
            <p:cNvSpPr>
              <a:spLocks/>
            </p:cNvSpPr>
            <p:nvPr/>
          </p:nvSpPr>
          <p:spPr bwMode="white">
            <a:xfrm>
              <a:off x="4378026" y="3146723"/>
              <a:ext cx="4418682" cy="2302414"/>
            </a:xfrm>
            <a:prstGeom prst="roundRect">
              <a:avLst/>
            </a:prstGeom>
            <a:solidFill>
              <a:schemeClr val="accent2">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bg1"/>
                  </a:solidFill>
                  <a:cs typeface="Times New Roman"/>
                </a:rPr>
                <a:t>Negative:</a:t>
              </a:r>
            </a:p>
            <a:p>
              <a:pPr algn="ctr" defTabSz="914400"/>
              <a:r>
                <a:rPr lang="en-SG" sz="2400" dirty="0">
                  <a:solidFill>
                    <a:schemeClr val="bg1"/>
                  </a:solidFill>
                  <a:cs typeface="Times New Roman"/>
                </a:rPr>
                <a:t>Workplace accidents are harmful to worker health</a:t>
              </a:r>
            </a:p>
          </p:txBody>
        </p:sp>
      </p:grpSp>
      <p:sp>
        <p:nvSpPr>
          <p:cNvPr id="30" name="Rounded Rectangle 5"/>
          <p:cNvSpPr>
            <a:spLocks/>
          </p:cNvSpPr>
          <p:nvPr/>
        </p:nvSpPr>
        <p:spPr bwMode="white">
          <a:xfrm>
            <a:off x="1742788" y="1274368"/>
            <a:ext cx="1645921" cy="703067"/>
          </a:xfrm>
          <a:prstGeom prst="roundRect">
            <a:avLst/>
          </a:prstGeom>
          <a:solidFill>
            <a:srgbClr val="92D05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SAFETY</a:t>
            </a:r>
            <a:endParaRPr lang="en-SG" sz="2400" b="1" u="sng" dirty="0">
              <a:cs typeface="Times New Roman"/>
            </a:endParaRPr>
          </a:p>
        </p:txBody>
      </p:sp>
      <p:sp>
        <p:nvSpPr>
          <p:cNvPr id="31" name="Rounded Rectangle 4"/>
          <p:cNvSpPr>
            <a:spLocks/>
          </p:cNvSpPr>
          <p:nvPr/>
        </p:nvSpPr>
        <p:spPr bwMode="white">
          <a:xfrm>
            <a:off x="4886121" y="1274367"/>
            <a:ext cx="1645921" cy="703067"/>
          </a:xfrm>
          <a:prstGeom prst="roundRect">
            <a:avLst/>
          </a:prstGeom>
          <a:solidFill>
            <a:srgbClr val="D1739E"/>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HEALTH</a:t>
            </a:r>
          </a:p>
        </p:txBody>
      </p:sp>
      <p:sp>
        <p:nvSpPr>
          <p:cNvPr id="32" name="Arrow: Right 31"/>
          <p:cNvSpPr>
            <a:spLocks/>
          </p:cNvSpPr>
          <p:nvPr/>
        </p:nvSpPr>
        <p:spPr bwMode="white">
          <a:xfrm>
            <a:off x="3597355" y="1441215"/>
            <a:ext cx="1080120" cy="425172"/>
          </a:xfrm>
          <a:prstGeom prst="rightArrow">
            <a:avLst/>
          </a:prstGeom>
          <a:solidFill>
            <a:srgbClr val="FFC00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dirty="0"/>
          </a:p>
        </p:txBody>
      </p:sp>
      <p:sp>
        <p:nvSpPr>
          <p:cNvPr id="2" name="Slide Number Placeholder 1"/>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35</a:t>
            </a:fld>
            <a:r>
              <a:rPr lang="en-SG" dirty="0"/>
              <a:t>/14</a:t>
            </a:r>
          </a:p>
        </p:txBody>
      </p:sp>
      <p:sp>
        <p:nvSpPr>
          <p:cNvPr id="12" name="Oval 11"/>
          <p:cNvSpPr>
            <a:spLocks/>
          </p:cNvSpPr>
          <p:nvPr/>
        </p:nvSpPr>
        <p:spPr bwMode="white">
          <a:xfrm>
            <a:off x="346010" y="861419"/>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dirty="0"/>
              <a:t>17</a:t>
            </a:r>
            <a:endParaRPr lang="en-US" dirty="0"/>
          </a:p>
        </p:txBody>
      </p:sp>
    </p:spTree>
  </p:cSld>
  <p:clrMapOvr>
    <a:masterClrMapping/>
  </p:clrMapOvr>
  <p:timing>
    <p:tnLst>
      <p:par>
        <p:cTn dur="indefinite" id="1" nodeType="tmRoot" restart="never"/>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bwMode="white">
          <a:xfrm>
            <a:off x="457200" y="162600"/>
            <a:ext cx="8229600" cy="1143000"/>
          </a:xfrm>
          <a:ln>
            <a:headEnd type="none"/>
            <a:tailEnd type="none"/>
          </a:ln>
        </p:spPr>
        <p:txBody>
          <a:bodyPr wrap="square">
            <a:normAutofit fontScale="90000"/>
          </a:bodyPr>
          <a:lstStyle/>
          <a:p>
            <a:pPr defTabSz="914400"/>
            <a:r>
              <a:rPr lang="en-SG" dirty="0"/>
              <a:t>Interaction 4 – How does Health impact Safety</a:t>
            </a:r>
          </a:p>
        </p:txBody>
      </p:sp>
      <p:sp>
        <p:nvSpPr>
          <p:cNvPr id="6" name="Slide Number Placeholder 3"/>
          <p:cNvSpPr txBox="1">
            <a:spLocks noChangeArrowheads="1"/>
          </p:cNvSpPr>
          <p:nvPr/>
        </p:nvSpPr>
        <p:spPr bwMode="white">
          <a:xfrm>
            <a:off x="6553200" y="6381328"/>
            <a:ext cx="2133600" cy="365125"/>
          </a:xfrm>
          <a:prstGeom prst="rect">
            <a:avLst/>
          </a:prstGeom>
          <a:ln>
            <a:headEnd type="none"/>
            <a:tailEnd type="none"/>
          </a:ln>
        </p:spPr>
        <p:txBody>
          <a:bodyPr numCol="1" lIns="91440" tIns="45720" rIns="91440" bIns="45720" anchor="ctr" wrap="square">
            <a:prstTxWarp prst="textNoShape">
              <a:avLst/>
            </a:prstTxWarp>
          </a:bodyPr>
          <a:lstStyle>
            <a:defPPr defTabSz="914400">
              <a:defRPr lang="en-US" dirty="0"/>
            </a:defPPr>
            <a:lvl1pPr rtl="0" algn="r" fontAlgn="base" defTabSz="914400">
              <a:spcBef>
                <a:spcPct val="0"/>
              </a:spcBef>
              <a:spcAft>
                <a:spcPct val="0"/>
              </a:spcAft>
              <a:defRPr sz="1200" kern="1200" dirty="0">
                <a:solidFill>
                  <a:schemeClr val="tx1"/>
                </a:solidFill>
                <a:latin typeface="Calibri"/>
                <a:ea typeface="+mn-ea"/>
                <a:cs typeface="Arial"/>
              </a:defRPr>
            </a:lvl1pPr>
            <a:lvl2pPr marL="457200" rtl="0" algn="l" fontAlgn="base" defTabSz="914400">
              <a:spcBef>
                <a:spcPct val="0"/>
              </a:spcBef>
              <a:spcAft>
                <a:spcPct val="0"/>
              </a:spcAft>
              <a:defRPr kern="1200" dirty="0">
                <a:solidFill>
                  <a:schemeClr val="tx1"/>
                </a:solidFill>
                <a:latin typeface="Arial"/>
                <a:ea typeface="+mn-ea"/>
                <a:cs typeface="Arial"/>
              </a:defRPr>
            </a:lvl2pPr>
            <a:lvl3pPr marL="914400" rtl="0" algn="l" fontAlgn="base" defTabSz="914400">
              <a:spcBef>
                <a:spcPct val="0"/>
              </a:spcBef>
              <a:spcAft>
                <a:spcPct val="0"/>
              </a:spcAft>
              <a:defRPr kern="1200" dirty="0">
                <a:solidFill>
                  <a:schemeClr val="tx1"/>
                </a:solidFill>
                <a:latin typeface="Arial"/>
                <a:ea typeface="+mn-ea"/>
                <a:cs typeface="Arial"/>
              </a:defRPr>
            </a:lvl3pPr>
            <a:lvl4pPr marL="1371600" rtl="0" algn="l" fontAlgn="base" defTabSz="914400">
              <a:spcBef>
                <a:spcPct val="0"/>
              </a:spcBef>
              <a:spcAft>
                <a:spcPct val="0"/>
              </a:spcAft>
              <a:defRPr kern="1200" dirty="0">
                <a:solidFill>
                  <a:schemeClr val="tx1"/>
                </a:solidFill>
                <a:latin typeface="Arial"/>
                <a:ea typeface="+mn-ea"/>
                <a:cs typeface="Arial"/>
              </a:defRPr>
            </a:lvl4pPr>
            <a:lvl5pPr marL="1828800" rtl="0" algn="l" fontAlgn="base" defTabSz="914400">
              <a:spcBef>
                <a:spcPct val="0"/>
              </a:spcBef>
              <a:spcAft>
                <a:spcPct val="0"/>
              </a:spcAft>
              <a:defRPr kern="1200" dirty="0">
                <a:solidFill>
                  <a:schemeClr val="tx1"/>
                </a:solidFill>
                <a:latin typeface="Arial"/>
                <a:ea typeface="+mn-ea"/>
                <a:cs typeface="Arial"/>
              </a:defRPr>
            </a:lvl5pPr>
            <a:lvl6pPr marL="2286000" rtl="0" algn="l" defTabSz="914400">
              <a:defRPr kern="1200" dirty="0">
                <a:solidFill>
                  <a:schemeClr val="tx1"/>
                </a:solidFill>
                <a:latin typeface="Arial"/>
                <a:ea typeface="+mn-ea"/>
                <a:cs typeface="Arial"/>
              </a:defRPr>
            </a:lvl6pPr>
            <a:lvl7pPr marL="2743200" rtl="0" algn="l" defTabSz="914400">
              <a:defRPr kern="1200" dirty="0">
                <a:solidFill>
                  <a:schemeClr val="tx1"/>
                </a:solidFill>
                <a:latin typeface="Arial"/>
                <a:ea typeface="+mn-ea"/>
                <a:cs typeface="Arial"/>
              </a:defRPr>
            </a:lvl7pPr>
            <a:lvl8pPr marL="3200400" rtl="0" algn="l" defTabSz="914400">
              <a:defRPr kern="1200" dirty="0">
                <a:solidFill>
                  <a:schemeClr val="tx1"/>
                </a:solidFill>
                <a:latin typeface="Arial"/>
                <a:ea typeface="+mn-ea"/>
                <a:cs typeface="Arial"/>
              </a:defRPr>
            </a:lvl8pPr>
            <a:lvl9pPr marL="3657600" rtl="0" algn="l" defTabSz="914400">
              <a:defRPr kern="1200" dirty="0">
                <a:solidFill>
                  <a:schemeClr val="tx1"/>
                </a:solidFill>
                <a:latin typeface="Arial"/>
                <a:ea typeface="+mn-ea"/>
                <a:cs typeface="Arial"/>
              </a:defRPr>
            </a:lvl9pPr>
          </a:lstStyle>
          <a:p>
            <a:pPr defTabSz="914400"/>
            <a:fld id="{3E879C9F-D129-4F8C-A7F8-6FA0BC02987E}" type="slidenum">
              <a:rPr lang="en-SG" dirty="0"/>
              <a:t>36</a:t>
            </a:fld>
            <a:endParaRPr lang="en-SG" dirty="0"/>
          </a:p>
        </p:txBody>
      </p:sp>
      <p:sp>
        <p:nvSpPr>
          <p:cNvPr id="7" name="Content Placeholder 2"/>
          <p:cNvSpPr txBox="1">
            <a:spLocks noChangeArrowheads="1"/>
          </p:cNvSpPr>
          <p:nvPr/>
        </p:nvSpPr>
        <p:spPr bwMode="auto">
          <a:xfrm>
            <a:off x="581785" y="2113049"/>
            <a:ext cx="8458939" cy="4351338"/>
          </a:xfrm>
          <a:prstGeom prst="rect">
            <a:avLst/>
          </a:prstGeom>
          <a:noFill/>
          <a:ln>
            <a:noFill/>
            <a:headEnd type="none"/>
            <a:tailEnd type="none"/>
          </a:ln>
        </p:spPr>
        <p:txBody>
          <a:bodyPr numCol="1" lIns="91440" tIns="45720" rIns="91440" bIns="45720" anchor="t" wrap="square">
            <a:prstTxWarp prst="textNoShape">
              <a:avLst/>
            </a:prstTxWarp>
          </a:bodyPr>
          <a:lstStyle>
            <a:lvl1pPr marL="342900" indent="-342900" rtl="0" algn="l" fontAlgn="base" defTabSz="914400">
              <a:spcBef>
                <a:spcPct val="20000"/>
              </a:spcBef>
              <a:spcAft>
                <a:spcPct val="0"/>
              </a:spcAft>
              <a:buFont typeface="Arial"/>
              <a:buChar char="•"/>
              <a:defRPr sz="2400" kern="1200" dirty="0">
                <a:solidFill>
                  <a:srgbClr val="404040"/>
                </a:solidFill>
                <a:latin typeface="+mn-lt"/>
                <a:ea typeface="+mn-ea"/>
                <a:cs typeface="+mn-cs"/>
              </a:defRPr>
            </a:lvl1pPr>
            <a:lvl2pPr marL="742950" indent="-285750" rtl="0" algn="l" fontAlgn="base" defTabSz="914400">
              <a:spcBef>
                <a:spcPct val="20000"/>
              </a:spcBef>
              <a:spcAft>
                <a:spcPct val="0"/>
              </a:spcAft>
              <a:buFont typeface="Arial"/>
              <a:buChar char="–"/>
              <a:defRPr sz="2000" kern="1200" dirty="0">
                <a:solidFill>
                  <a:srgbClr val="404040"/>
                </a:solidFill>
                <a:latin typeface="+mn-lt"/>
                <a:ea typeface="+mn-ea"/>
                <a:cs typeface="+mn-cs"/>
              </a:defRPr>
            </a:lvl2pPr>
            <a:lvl3pPr marL="11430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3pPr>
            <a:lvl4pPr marL="16002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4pPr>
            <a:lvl5pPr marL="20574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5pPr>
            <a:lvl6pPr marL="2514600" indent="-228600" rtl="0" algn="l" defTabSz="914400">
              <a:spcBef>
                <a:spcPct val="20000"/>
              </a:spcBef>
              <a:buFont typeface="Arial"/>
              <a:buChar char="•"/>
              <a:defRPr sz="2000" kern="1200" dirty="0">
                <a:solidFill>
                  <a:schemeClr val="tx1"/>
                </a:solidFill>
                <a:latin typeface="+mn-lt"/>
                <a:ea typeface="+mn-ea"/>
                <a:cs typeface="+mn-cs"/>
              </a:defRPr>
            </a:lvl6pPr>
            <a:lvl7pPr marL="2971800" indent="-228600" rtl="0" algn="l" defTabSz="914400">
              <a:spcBef>
                <a:spcPct val="20000"/>
              </a:spcBef>
              <a:buFont typeface="Arial"/>
              <a:buChar char="•"/>
              <a:defRPr sz="2000" kern="1200" dirty="0">
                <a:solidFill>
                  <a:schemeClr val="tx1"/>
                </a:solidFill>
                <a:latin typeface="+mn-lt"/>
                <a:ea typeface="+mn-ea"/>
                <a:cs typeface="+mn-cs"/>
              </a:defRPr>
            </a:lvl7pPr>
            <a:lvl8pPr marL="3429000" indent="-228600" rtl="0" algn="l" defTabSz="914400">
              <a:spcBef>
                <a:spcPct val="20000"/>
              </a:spcBef>
              <a:buFont typeface="Arial"/>
              <a:buChar char="•"/>
              <a:defRPr sz="2000" kern="1200" dirty="0">
                <a:solidFill>
                  <a:schemeClr val="tx1"/>
                </a:solidFill>
                <a:latin typeface="+mn-lt"/>
                <a:ea typeface="+mn-ea"/>
                <a:cs typeface="+mn-cs"/>
              </a:defRPr>
            </a:lvl8pPr>
            <a:lvl9pPr marL="3886200" indent="-228600" rtl="0" algn="l" defTabSz="914400">
              <a:spcBef>
                <a:spcPct val="20000"/>
              </a:spcBef>
              <a:buFont typeface="Arial"/>
              <a:buChar char="•"/>
              <a:defRPr sz="2000" kern="1200" dirty="0">
                <a:solidFill>
                  <a:schemeClr val="tx1"/>
                </a:solidFill>
                <a:latin typeface="+mn-lt"/>
                <a:ea typeface="+mn-ea"/>
                <a:cs typeface="+mn-cs"/>
              </a:defRPr>
            </a:lvl9pPr>
          </a:lstStyle>
          <a:p>
            <a:pPr marL="0" indent="0" defTabSz="914400">
              <a:buNone/>
            </a:pPr>
            <a:r>
              <a:rPr lang="en-SG" i="1" dirty="0">
                <a:cs typeface="Times New Roman"/>
              </a:rPr>
              <a:t>This interaction refers to the disability or medical condition of the worker having an effect on the causation of  workplace accidents. </a:t>
            </a:r>
            <a:endParaRPr lang="en-SG" dirty="0">
              <a:cs typeface="Times New Roman"/>
            </a:endParaRPr>
          </a:p>
          <a:p>
            <a:pPr marL="0" indent="0" defTabSz="914400">
              <a:buFont typeface="Arial"/>
              <a:buNone/>
            </a:pPr>
            <a:endParaRPr lang="en-SG" dirty="0">
              <a:latin typeface="Times New Roman"/>
              <a:cs typeface="Times New Roman"/>
            </a:endParaRPr>
          </a:p>
        </p:txBody>
      </p:sp>
      <p:grpSp>
        <p:nvGrpSpPr>
          <p:cNvPr id="8" name="Group 7"/>
          <p:cNvGrpSpPr>
            <a:grpSpLocks/>
          </p:cNvGrpSpPr>
          <p:nvPr/>
        </p:nvGrpSpPr>
        <p:grpSpPr bwMode="white">
          <a:xfrm>
            <a:off x="95859" y="3160789"/>
            <a:ext cx="8915334" cy="2302415"/>
            <a:chOff x="-118626" y="3146722"/>
            <a:chExt cx="8915334" cy="2302415"/>
          </a:xfrm>
          <a:ln>
            <a:headEnd type="none"/>
            <a:tailEnd type="none"/>
          </a:ln>
        </p:grpSpPr>
        <p:sp>
          <p:nvSpPr>
            <p:cNvPr id="9" name="Rounded Rectangle 4"/>
            <p:cNvSpPr>
              <a:spLocks/>
            </p:cNvSpPr>
            <p:nvPr/>
          </p:nvSpPr>
          <p:spPr bwMode="white">
            <a:xfrm>
              <a:off x="-118626" y="3146722"/>
              <a:ext cx="4404133" cy="2284435"/>
            </a:xfrm>
            <a:prstGeom prst="roundRect">
              <a:avLst/>
            </a:prstGeom>
            <a:solidFill>
              <a:schemeClr val="accent4">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tx1"/>
                  </a:solidFill>
                  <a:cs typeface="Times New Roman"/>
                </a:rPr>
                <a:t>Positive:</a:t>
              </a:r>
            </a:p>
            <a:p>
              <a:pPr algn="ctr" defTabSz="914400"/>
              <a:r>
                <a:rPr lang="en-SG" sz="2400" dirty="0">
                  <a:solidFill>
                    <a:schemeClr val="tx1"/>
                  </a:solidFill>
                  <a:cs typeface="Times New Roman"/>
                </a:rPr>
                <a:t>A healthy worker is less likely to cause workplace accidents</a:t>
              </a:r>
            </a:p>
          </p:txBody>
        </p:sp>
        <p:sp>
          <p:nvSpPr>
            <p:cNvPr id="10" name="Rounded Rectangle 5"/>
            <p:cNvSpPr>
              <a:spLocks/>
            </p:cNvSpPr>
            <p:nvPr/>
          </p:nvSpPr>
          <p:spPr bwMode="white">
            <a:xfrm>
              <a:off x="4378026" y="3146723"/>
              <a:ext cx="4418682" cy="2302414"/>
            </a:xfrm>
            <a:prstGeom prst="roundRect">
              <a:avLst/>
            </a:prstGeom>
            <a:solidFill>
              <a:schemeClr val="accent2">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bg1"/>
                  </a:solidFill>
                  <a:cs typeface="Times New Roman"/>
                </a:rPr>
                <a:t>Negative:</a:t>
              </a:r>
            </a:p>
            <a:p>
              <a:pPr algn="ctr" defTabSz="914400"/>
              <a:r>
                <a:rPr lang="en-SG" sz="2400" dirty="0">
                  <a:solidFill>
                    <a:schemeClr val="bg1"/>
                  </a:solidFill>
                  <a:cs typeface="Times New Roman"/>
                </a:rPr>
                <a:t>A worker with unassessed/uncontrolled disability/medical conditions is more likely to cause workplace accidents</a:t>
              </a:r>
            </a:p>
          </p:txBody>
        </p:sp>
      </p:grpSp>
      <p:sp>
        <p:nvSpPr>
          <p:cNvPr id="11" name="Rounded Rectangle 5"/>
          <p:cNvSpPr>
            <a:spLocks/>
          </p:cNvSpPr>
          <p:nvPr/>
        </p:nvSpPr>
        <p:spPr bwMode="white">
          <a:xfrm>
            <a:off x="1742788" y="1274368"/>
            <a:ext cx="1645921" cy="703067"/>
          </a:xfrm>
          <a:prstGeom prst="roundRect">
            <a:avLst/>
          </a:prstGeom>
          <a:solidFill>
            <a:srgbClr val="92D05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SAFETY</a:t>
            </a:r>
            <a:endParaRPr lang="en-SG" sz="2400" b="1" u="sng" dirty="0">
              <a:cs typeface="Times New Roman"/>
            </a:endParaRPr>
          </a:p>
        </p:txBody>
      </p:sp>
      <p:sp>
        <p:nvSpPr>
          <p:cNvPr id="12" name="Rounded Rectangle 4"/>
          <p:cNvSpPr>
            <a:spLocks/>
          </p:cNvSpPr>
          <p:nvPr/>
        </p:nvSpPr>
        <p:spPr bwMode="white">
          <a:xfrm>
            <a:off x="4886121" y="1274367"/>
            <a:ext cx="1645921" cy="703067"/>
          </a:xfrm>
          <a:prstGeom prst="roundRect">
            <a:avLst/>
          </a:prstGeom>
          <a:solidFill>
            <a:srgbClr val="D1739E"/>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HEALTH</a:t>
            </a:r>
          </a:p>
        </p:txBody>
      </p:sp>
      <p:sp>
        <p:nvSpPr>
          <p:cNvPr id="13" name="Arrow: Right 12"/>
          <p:cNvSpPr>
            <a:spLocks/>
          </p:cNvSpPr>
          <p:nvPr/>
        </p:nvSpPr>
        <p:spPr bwMode="white">
          <a:xfrm rot="10800000">
            <a:off x="3597355" y="1441215"/>
            <a:ext cx="1080120" cy="425172"/>
          </a:xfrm>
          <a:prstGeom prst="rightArrow">
            <a:avLst/>
          </a:prstGeom>
          <a:solidFill>
            <a:srgbClr val="FFC00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dirty="0"/>
          </a:p>
        </p:txBody>
      </p:sp>
      <p:sp>
        <p:nvSpPr>
          <p:cNvPr id="2" name="Slide Number Placeholder 1"/>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36</a:t>
            </a:fld>
            <a:r>
              <a:rPr lang="en-SG" dirty="0"/>
              <a:t>/14</a:t>
            </a:r>
          </a:p>
        </p:txBody>
      </p:sp>
      <p:sp>
        <p:nvSpPr>
          <p:cNvPr id="15" name="Oval 14"/>
          <p:cNvSpPr>
            <a:spLocks/>
          </p:cNvSpPr>
          <p:nvPr/>
        </p:nvSpPr>
        <p:spPr bwMode="white">
          <a:xfrm>
            <a:off x="346010" y="843073"/>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dirty="0"/>
              <a:t>17</a:t>
            </a:r>
            <a:endParaRPr lang="en-US" dirty="0"/>
          </a:p>
        </p:txBody>
      </p:sp>
    </p:spTree>
  </p:cSld>
  <p:clrMapOvr>
    <a:masterClrMapping/>
  </p:clrMapOvr>
  <p:timing>
    <p:tnLst>
      <p:par>
        <p:cTn dur="indefinite" id="1" nodeType="tmRoot" restart="never"/>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p:cNvSpPr txBox="1">
            <a:spLocks noChangeArrowheads="1"/>
          </p:cNvSpPr>
          <p:nvPr/>
        </p:nvSpPr>
        <p:spPr bwMode="auto">
          <a:xfrm>
            <a:off x="457200" y="162600"/>
            <a:ext cx="8229600" cy="1143000"/>
          </a:xfrm>
          <a:prstGeom prst="rect">
            <a:avLst/>
          </a:prstGeom>
          <a:noFill/>
          <a:ln>
            <a:noFill/>
            <a:headEnd type="none"/>
            <a:tailEnd type="none"/>
          </a:ln>
        </p:spPr>
        <p:txBody>
          <a:bodyPr numCol="1" lIns="91440" tIns="45720" rIns="91440" bIns="45720" anchor="ctr" wrap="square">
            <a:prstTxWarp prst="textNoShape">
              <a:avLst/>
            </a:prstTxWarp>
          </a:bodyPr>
          <a:lstStyle>
            <a:lvl1pPr rtl="0" algn="ctr" fontAlgn="base" defTabSz="914400">
              <a:spcBef>
                <a:spcPct val="0"/>
              </a:spcBef>
              <a:spcAft>
                <a:spcPct val="0"/>
              </a:spcAft>
              <a:defRPr sz="3200" kern="1200" dirty="0">
                <a:solidFill>
                  <a:srgbClr val="0070C0"/>
                </a:solidFill>
                <a:latin typeface="+mj-lt"/>
                <a:ea typeface="+mj-ea"/>
                <a:cs typeface="+mj-cs"/>
              </a:defRPr>
            </a:lvl1pPr>
            <a:lvl2pPr rtl="0" algn="ctr" fontAlgn="base" defTabSz="914400">
              <a:spcBef>
                <a:spcPct val="0"/>
              </a:spcBef>
              <a:spcAft>
                <a:spcPct val="0"/>
              </a:spcAft>
              <a:defRPr sz="4400" dirty="0">
                <a:solidFill>
                  <a:srgbClr val="002060"/>
                </a:solidFill>
                <a:latin typeface="Calibri"/>
              </a:defRPr>
            </a:lvl2pPr>
            <a:lvl3pPr rtl="0" algn="ctr" fontAlgn="base" defTabSz="914400">
              <a:spcBef>
                <a:spcPct val="0"/>
              </a:spcBef>
              <a:spcAft>
                <a:spcPct val="0"/>
              </a:spcAft>
              <a:defRPr sz="4400" dirty="0">
                <a:solidFill>
                  <a:srgbClr val="002060"/>
                </a:solidFill>
                <a:latin typeface="Calibri"/>
              </a:defRPr>
            </a:lvl3pPr>
            <a:lvl4pPr rtl="0" algn="ctr" fontAlgn="base" defTabSz="914400">
              <a:spcBef>
                <a:spcPct val="0"/>
              </a:spcBef>
              <a:spcAft>
                <a:spcPct val="0"/>
              </a:spcAft>
              <a:defRPr sz="4400" dirty="0">
                <a:solidFill>
                  <a:srgbClr val="002060"/>
                </a:solidFill>
                <a:latin typeface="Calibri"/>
              </a:defRPr>
            </a:lvl4pPr>
            <a:lvl5pPr rtl="0" algn="ctr" fontAlgn="base" defTabSz="914400">
              <a:spcBef>
                <a:spcPct val="0"/>
              </a:spcBef>
              <a:spcAft>
                <a:spcPct val="0"/>
              </a:spcAft>
              <a:defRPr sz="4400" dirty="0">
                <a:solidFill>
                  <a:srgbClr val="002060"/>
                </a:solidFill>
                <a:latin typeface="Calibri"/>
              </a:defRPr>
            </a:lvl5pPr>
            <a:lvl6pPr marL="457200" rtl="0" algn="ctr" fontAlgn="base" defTabSz="914400">
              <a:spcBef>
                <a:spcPct val="0"/>
              </a:spcBef>
              <a:spcAft>
                <a:spcPct val="0"/>
              </a:spcAft>
              <a:defRPr sz="4400" dirty="0">
                <a:solidFill>
                  <a:schemeClr val="tx1"/>
                </a:solidFill>
                <a:latin typeface="Calibri"/>
              </a:defRPr>
            </a:lvl6pPr>
            <a:lvl7pPr marL="914400" rtl="0" algn="ctr" fontAlgn="base" defTabSz="914400">
              <a:spcBef>
                <a:spcPct val="0"/>
              </a:spcBef>
              <a:spcAft>
                <a:spcPct val="0"/>
              </a:spcAft>
              <a:defRPr sz="4400" dirty="0">
                <a:solidFill>
                  <a:schemeClr val="tx1"/>
                </a:solidFill>
                <a:latin typeface="Calibri"/>
              </a:defRPr>
            </a:lvl7pPr>
            <a:lvl8pPr marL="1371600" rtl="0" algn="ctr" fontAlgn="base" defTabSz="914400">
              <a:spcBef>
                <a:spcPct val="0"/>
              </a:spcBef>
              <a:spcAft>
                <a:spcPct val="0"/>
              </a:spcAft>
              <a:defRPr sz="4400" dirty="0">
                <a:solidFill>
                  <a:schemeClr val="tx1"/>
                </a:solidFill>
                <a:latin typeface="Calibri"/>
              </a:defRPr>
            </a:lvl8pPr>
            <a:lvl9pPr marL="1828800" rtl="0" algn="ctr" fontAlgn="base" defTabSz="914400">
              <a:spcBef>
                <a:spcPct val="0"/>
              </a:spcBef>
              <a:spcAft>
                <a:spcPct val="0"/>
              </a:spcAft>
              <a:defRPr sz="4400" dirty="0">
                <a:solidFill>
                  <a:schemeClr val="tx1"/>
                </a:solidFill>
                <a:latin typeface="Calibri"/>
              </a:defRPr>
            </a:lvl9pPr>
          </a:lstStyle>
          <a:p>
            <a:pPr defTabSz="914400"/>
            <a:r>
              <a:rPr lang="en-SG" sz="2800" dirty="0"/>
              <a:t>Interaction 5 – How does Work impact Safety</a:t>
            </a:r>
          </a:p>
        </p:txBody>
      </p:sp>
      <p:sp>
        <p:nvSpPr>
          <p:cNvPr id="21" name="Slide Number Placeholder 3"/>
          <p:cNvSpPr txBox="1">
            <a:spLocks noChangeArrowheads="1"/>
          </p:cNvSpPr>
          <p:nvPr/>
        </p:nvSpPr>
        <p:spPr bwMode="white">
          <a:xfrm>
            <a:off x="6553200" y="6381328"/>
            <a:ext cx="2133600" cy="365125"/>
          </a:xfrm>
          <a:prstGeom prst="rect">
            <a:avLst/>
          </a:prstGeom>
          <a:ln>
            <a:headEnd type="none"/>
            <a:tailEnd type="none"/>
          </a:ln>
        </p:spPr>
        <p:txBody>
          <a:bodyPr numCol="1" lIns="91440" tIns="45720" rIns="91440" bIns="45720" anchor="ctr" wrap="square">
            <a:prstTxWarp prst="textNoShape">
              <a:avLst/>
            </a:prstTxWarp>
          </a:bodyPr>
          <a:lstStyle>
            <a:defPPr defTabSz="914400">
              <a:defRPr lang="en-US" dirty="0"/>
            </a:defPPr>
            <a:lvl1pPr rtl="0" algn="r" fontAlgn="base" defTabSz="914400">
              <a:spcBef>
                <a:spcPct val="0"/>
              </a:spcBef>
              <a:spcAft>
                <a:spcPct val="0"/>
              </a:spcAft>
              <a:defRPr sz="1200" kern="1200" dirty="0">
                <a:solidFill>
                  <a:schemeClr val="tx1"/>
                </a:solidFill>
                <a:latin typeface="Calibri"/>
                <a:ea typeface="+mn-ea"/>
                <a:cs typeface="Arial"/>
              </a:defRPr>
            </a:lvl1pPr>
            <a:lvl2pPr marL="457200" rtl="0" algn="l" fontAlgn="base" defTabSz="914400">
              <a:spcBef>
                <a:spcPct val="0"/>
              </a:spcBef>
              <a:spcAft>
                <a:spcPct val="0"/>
              </a:spcAft>
              <a:defRPr kern="1200" dirty="0">
                <a:solidFill>
                  <a:schemeClr val="tx1"/>
                </a:solidFill>
                <a:latin typeface="Arial"/>
                <a:ea typeface="+mn-ea"/>
                <a:cs typeface="Arial"/>
              </a:defRPr>
            </a:lvl2pPr>
            <a:lvl3pPr marL="914400" rtl="0" algn="l" fontAlgn="base" defTabSz="914400">
              <a:spcBef>
                <a:spcPct val="0"/>
              </a:spcBef>
              <a:spcAft>
                <a:spcPct val="0"/>
              </a:spcAft>
              <a:defRPr kern="1200" dirty="0">
                <a:solidFill>
                  <a:schemeClr val="tx1"/>
                </a:solidFill>
                <a:latin typeface="Arial"/>
                <a:ea typeface="+mn-ea"/>
                <a:cs typeface="Arial"/>
              </a:defRPr>
            </a:lvl3pPr>
            <a:lvl4pPr marL="1371600" rtl="0" algn="l" fontAlgn="base" defTabSz="914400">
              <a:spcBef>
                <a:spcPct val="0"/>
              </a:spcBef>
              <a:spcAft>
                <a:spcPct val="0"/>
              </a:spcAft>
              <a:defRPr kern="1200" dirty="0">
                <a:solidFill>
                  <a:schemeClr val="tx1"/>
                </a:solidFill>
                <a:latin typeface="Arial"/>
                <a:ea typeface="+mn-ea"/>
                <a:cs typeface="Arial"/>
              </a:defRPr>
            </a:lvl4pPr>
            <a:lvl5pPr marL="1828800" rtl="0" algn="l" fontAlgn="base" defTabSz="914400">
              <a:spcBef>
                <a:spcPct val="0"/>
              </a:spcBef>
              <a:spcAft>
                <a:spcPct val="0"/>
              </a:spcAft>
              <a:defRPr kern="1200" dirty="0">
                <a:solidFill>
                  <a:schemeClr val="tx1"/>
                </a:solidFill>
                <a:latin typeface="Arial"/>
                <a:ea typeface="+mn-ea"/>
                <a:cs typeface="Arial"/>
              </a:defRPr>
            </a:lvl5pPr>
            <a:lvl6pPr marL="2286000" rtl="0" algn="l" defTabSz="914400">
              <a:defRPr kern="1200" dirty="0">
                <a:solidFill>
                  <a:schemeClr val="tx1"/>
                </a:solidFill>
                <a:latin typeface="Arial"/>
                <a:ea typeface="+mn-ea"/>
                <a:cs typeface="Arial"/>
              </a:defRPr>
            </a:lvl6pPr>
            <a:lvl7pPr marL="2743200" rtl="0" algn="l" defTabSz="914400">
              <a:defRPr kern="1200" dirty="0">
                <a:solidFill>
                  <a:schemeClr val="tx1"/>
                </a:solidFill>
                <a:latin typeface="Arial"/>
                <a:ea typeface="+mn-ea"/>
                <a:cs typeface="Arial"/>
              </a:defRPr>
            </a:lvl7pPr>
            <a:lvl8pPr marL="3200400" rtl="0" algn="l" defTabSz="914400">
              <a:defRPr kern="1200" dirty="0">
                <a:solidFill>
                  <a:schemeClr val="tx1"/>
                </a:solidFill>
                <a:latin typeface="Arial"/>
                <a:ea typeface="+mn-ea"/>
                <a:cs typeface="Arial"/>
              </a:defRPr>
            </a:lvl8pPr>
            <a:lvl9pPr marL="3657600" rtl="0" algn="l" defTabSz="914400">
              <a:defRPr kern="1200" dirty="0">
                <a:solidFill>
                  <a:schemeClr val="tx1"/>
                </a:solidFill>
                <a:latin typeface="Arial"/>
                <a:ea typeface="+mn-ea"/>
                <a:cs typeface="Arial"/>
              </a:defRPr>
            </a:lvl9pPr>
          </a:lstStyle>
          <a:p>
            <a:pPr defTabSz="914400"/>
            <a:fld id="{3E879C9F-D129-4F8C-A7F8-6FA0BC02987E}" type="slidenum">
              <a:rPr lang="en-SG" dirty="0"/>
              <a:t>37</a:t>
            </a:fld>
            <a:endParaRPr lang="en-SG" dirty="0"/>
          </a:p>
        </p:txBody>
      </p:sp>
      <p:sp>
        <p:nvSpPr>
          <p:cNvPr id="22" name="Content Placeholder 2"/>
          <p:cNvSpPr txBox="1">
            <a:spLocks noChangeArrowheads="1"/>
          </p:cNvSpPr>
          <p:nvPr/>
        </p:nvSpPr>
        <p:spPr bwMode="auto">
          <a:xfrm>
            <a:off x="581785" y="2113049"/>
            <a:ext cx="8458939" cy="4351338"/>
          </a:xfrm>
          <a:prstGeom prst="rect">
            <a:avLst/>
          </a:prstGeom>
          <a:noFill/>
          <a:ln>
            <a:noFill/>
            <a:headEnd type="none"/>
            <a:tailEnd type="none"/>
          </a:ln>
        </p:spPr>
        <p:txBody>
          <a:bodyPr numCol="1" lIns="91440" tIns="45720" rIns="91440" bIns="45720" anchor="t" wrap="square">
            <a:prstTxWarp prst="textNoShape">
              <a:avLst/>
            </a:prstTxWarp>
          </a:bodyPr>
          <a:lstStyle>
            <a:lvl1pPr marL="342900" indent="-342900" rtl="0" algn="l" fontAlgn="base" defTabSz="914400">
              <a:spcBef>
                <a:spcPct val="20000"/>
              </a:spcBef>
              <a:spcAft>
                <a:spcPct val="0"/>
              </a:spcAft>
              <a:buFont typeface="Arial"/>
              <a:buChar char="•"/>
              <a:defRPr sz="2400" kern="1200" dirty="0">
                <a:solidFill>
                  <a:srgbClr val="404040"/>
                </a:solidFill>
                <a:latin typeface="+mn-lt"/>
                <a:ea typeface="+mn-ea"/>
                <a:cs typeface="+mn-cs"/>
              </a:defRPr>
            </a:lvl1pPr>
            <a:lvl2pPr marL="742950" indent="-285750" rtl="0" algn="l" fontAlgn="base" defTabSz="914400">
              <a:spcBef>
                <a:spcPct val="20000"/>
              </a:spcBef>
              <a:spcAft>
                <a:spcPct val="0"/>
              </a:spcAft>
              <a:buFont typeface="Arial"/>
              <a:buChar char="–"/>
              <a:defRPr sz="2000" kern="1200" dirty="0">
                <a:solidFill>
                  <a:srgbClr val="404040"/>
                </a:solidFill>
                <a:latin typeface="+mn-lt"/>
                <a:ea typeface="+mn-ea"/>
                <a:cs typeface="+mn-cs"/>
              </a:defRPr>
            </a:lvl2pPr>
            <a:lvl3pPr marL="11430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3pPr>
            <a:lvl4pPr marL="16002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4pPr>
            <a:lvl5pPr marL="20574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5pPr>
            <a:lvl6pPr marL="2514600" indent="-228600" rtl="0" algn="l" defTabSz="914400">
              <a:spcBef>
                <a:spcPct val="20000"/>
              </a:spcBef>
              <a:buFont typeface="Arial"/>
              <a:buChar char="•"/>
              <a:defRPr sz="2000" kern="1200" dirty="0">
                <a:solidFill>
                  <a:schemeClr val="tx1"/>
                </a:solidFill>
                <a:latin typeface="+mn-lt"/>
                <a:ea typeface="+mn-ea"/>
                <a:cs typeface="+mn-cs"/>
              </a:defRPr>
            </a:lvl6pPr>
            <a:lvl7pPr marL="2971800" indent="-228600" rtl="0" algn="l" defTabSz="914400">
              <a:spcBef>
                <a:spcPct val="20000"/>
              </a:spcBef>
              <a:buFont typeface="Arial"/>
              <a:buChar char="•"/>
              <a:defRPr sz="2000" kern="1200" dirty="0">
                <a:solidFill>
                  <a:schemeClr val="tx1"/>
                </a:solidFill>
                <a:latin typeface="+mn-lt"/>
                <a:ea typeface="+mn-ea"/>
                <a:cs typeface="+mn-cs"/>
              </a:defRPr>
            </a:lvl7pPr>
            <a:lvl8pPr marL="3429000" indent="-228600" rtl="0" algn="l" defTabSz="914400">
              <a:spcBef>
                <a:spcPct val="20000"/>
              </a:spcBef>
              <a:buFont typeface="Arial"/>
              <a:buChar char="•"/>
              <a:defRPr sz="2000" kern="1200" dirty="0">
                <a:solidFill>
                  <a:schemeClr val="tx1"/>
                </a:solidFill>
                <a:latin typeface="+mn-lt"/>
                <a:ea typeface="+mn-ea"/>
                <a:cs typeface="+mn-cs"/>
              </a:defRPr>
            </a:lvl8pPr>
            <a:lvl9pPr marL="3886200" indent="-228600" rtl="0" algn="l" defTabSz="914400">
              <a:spcBef>
                <a:spcPct val="20000"/>
              </a:spcBef>
              <a:buFont typeface="Arial"/>
              <a:buChar char="•"/>
              <a:defRPr sz="2000" kern="1200" dirty="0">
                <a:solidFill>
                  <a:schemeClr val="tx1"/>
                </a:solidFill>
                <a:latin typeface="+mn-lt"/>
                <a:ea typeface="+mn-ea"/>
                <a:cs typeface="+mn-cs"/>
              </a:defRPr>
            </a:lvl9pPr>
          </a:lstStyle>
          <a:p>
            <a:pPr marL="0" indent="0" defTabSz="914400">
              <a:buNone/>
            </a:pPr>
            <a:r>
              <a:rPr lang="en-SG" i="1" dirty="0">
                <a:cs typeface="Times New Roman"/>
              </a:rPr>
              <a:t>This interaction refers to the effect of work hazards, processes, demands and the work environment on the causation of workplace accidents</a:t>
            </a:r>
          </a:p>
          <a:p>
            <a:pPr marL="0" indent="0" defTabSz="914400">
              <a:buFont typeface="Arial"/>
              <a:buNone/>
            </a:pPr>
            <a:endParaRPr lang="en-SG" dirty="0">
              <a:latin typeface="Times New Roman"/>
              <a:cs typeface="Times New Roman"/>
            </a:endParaRPr>
          </a:p>
        </p:txBody>
      </p:sp>
      <p:grpSp>
        <p:nvGrpSpPr>
          <p:cNvPr id="23" name="Group 22"/>
          <p:cNvGrpSpPr>
            <a:grpSpLocks/>
          </p:cNvGrpSpPr>
          <p:nvPr/>
        </p:nvGrpSpPr>
        <p:grpSpPr bwMode="white">
          <a:xfrm>
            <a:off x="103276" y="3424599"/>
            <a:ext cx="8959367" cy="2524681"/>
            <a:chOff x="-111209" y="3410532"/>
            <a:chExt cx="8959367" cy="2524681"/>
          </a:xfrm>
          <a:ln>
            <a:headEnd type="none"/>
            <a:tailEnd type="none"/>
          </a:ln>
        </p:grpSpPr>
        <p:sp>
          <p:nvSpPr>
            <p:cNvPr id="24" name="Rounded Rectangle 4"/>
            <p:cNvSpPr>
              <a:spLocks/>
            </p:cNvSpPr>
            <p:nvPr/>
          </p:nvSpPr>
          <p:spPr bwMode="white">
            <a:xfrm>
              <a:off x="-111209" y="3410532"/>
              <a:ext cx="4468724" cy="2524681"/>
            </a:xfrm>
            <a:prstGeom prst="roundRect">
              <a:avLst/>
            </a:prstGeom>
            <a:solidFill>
              <a:schemeClr val="accent4">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tx1"/>
                  </a:solidFill>
                  <a:cs typeface="Times New Roman"/>
                </a:rPr>
                <a:t>Positive:</a:t>
              </a:r>
            </a:p>
            <a:p>
              <a:pPr algn="ctr" defTabSz="914400"/>
              <a:r>
                <a:rPr lang="en-SG" sz="2400" dirty="0">
                  <a:solidFill>
                    <a:schemeClr val="tx1"/>
                  </a:solidFill>
                  <a:cs typeface="Times New Roman"/>
                </a:rPr>
                <a:t>A safe work environment with control of work hazards, reasonable work demands and safe work processes is less likely to cause workplace accidents</a:t>
              </a:r>
            </a:p>
          </p:txBody>
        </p:sp>
        <p:sp>
          <p:nvSpPr>
            <p:cNvPr id="25" name="Rounded Rectangle 5"/>
            <p:cNvSpPr>
              <a:spLocks/>
            </p:cNvSpPr>
            <p:nvPr/>
          </p:nvSpPr>
          <p:spPr bwMode="white">
            <a:xfrm>
              <a:off x="4462990" y="3410532"/>
              <a:ext cx="4385168" cy="2524681"/>
            </a:xfrm>
            <a:prstGeom prst="roundRect">
              <a:avLst/>
            </a:prstGeom>
            <a:solidFill>
              <a:schemeClr val="accent2">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bg1"/>
                  </a:solidFill>
                  <a:cs typeface="Times New Roman"/>
                </a:rPr>
                <a:t>Negative:</a:t>
              </a:r>
            </a:p>
            <a:p>
              <a:pPr algn="ctr" defTabSz="914400"/>
              <a:r>
                <a:rPr lang="en-SG" sz="2400" dirty="0">
                  <a:solidFill>
                    <a:schemeClr val="bg1"/>
                  </a:solidFill>
                  <a:cs typeface="Times New Roman"/>
                </a:rPr>
                <a:t>An unsafe work environment with poorly controlled work hazards, unreasonable work demands and unsafe work processes is more likely to cause workplace accidents</a:t>
              </a:r>
            </a:p>
          </p:txBody>
        </p:sp>
      </p:grpSp>
      <p:sp>
        <p:nvSpPr>
          <p:cNvPr id="26" name="Rounded Rectangle 5"/>
          <p:cNvSpPr>
            <a:spLocks/>
          </p:cNvSpPr>
          <p:nvPr/>
        </p:nvSpPr>
        <p:spPr bwMode="white">
          <a:xfrm>
            <a:off x="1742788" y="1274368"/>
            <a:ext cx="1645921" cy="703067"/>
          </a:xfrm>
          <a:prstGeom prst="roundRect">
            <a:avLst/>
          </a:prstGeom>
          <a:solidFill>
            <a:srgbClr val="00B0F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WORK</a:t>
            </a:r>
            <a:endParaRPr lang="en-SG" sz="2400" b="1" u="sng" dirty="0">
              <a:cs typeface="Times New Roman"/>
            </a:endParaRPr>
          </a:p>
        </p:txBody>
      </p:sp>
      <p:sp>
        <p:nvSpPr>
          <p:cNvPr id="27" name="Rounded Rectangle 4"/>
          <p:cNvSpPr>
            <a:spLocks/>
          </p:cNvSpPr>
          <p:nvPr/>
        </p:nvSpPr>
        <p:spPr bwMode="white">
          <a:xfrm>
            <a:off x="4886121" y="1274367"/>
            <a:ext cx="1645921" cy="703067"/>
          </a:xfrm>
          <a:prstGeom prst="roundRect">
            <a:avLst/>
          </a:prstGeom>
          <a:solidFill>
            <a:srgbClr val="92D05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SAFETY</a:t>
            </a:r>
          </a:p>
        </p:txBody>
      </p:sp>
      <p:sp>
        <p:nvSpPr>
          <p:cNvPr id="28" name="Arrow: Right 27"/>
          <p:cNvSpPr>
            <a:spLocks/>
          </p:cNvSpPr>
          <p:nvPr/>
        </p:nvSpPr>
        <p:spPr bwMode="white">
          <a:xfrm>
            <a:off x="3597355" y="1441215"/>
            <a:ext cx="1080120" cy="425172"/>
          </a:xfrm>
          <a:prstGeom prst="rightArrow">
            <a:avLst/>
          </a:prstGeom>
          <a:solidFill>
            <a:srgbClr val="FFC00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dirty="0"/>
          </a:p>
        </p:txBody>
      </p:sp>
      <p:sp>
        <p:nvSpPr>
          <p:cNvPr id="2" name="Slide Number Placeholder 1"/>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37</a:t>
            </a:fld>
            <a:r>
              <a:rPr lang="en-SG" dirty="0"/>
              <a:t>/14</a:t>
            </a:r>
          </a:p>
        </p:txBody>
      </p:sp>
      <p:sp>
        <p:nvSpPr>
          <p:cNvPr id="12" name="Oval 11"/>
          <p:cNvSpPr>
            <a:spLocks/>
          </p:cNvSpPr>
          <p:nvPr/>
        </p:nvSpPr>
        <p:spPr bwMode="white">
          <a:xfrm>
            <a:off x="377798" y="1198189"/>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20</a:t>
            </a:r>
            <a:endParaRPr lang="en-US" dirty="0"/>
          </a:p>
        </p:txBody>
      </p:sp>
    </p:spTree>
  </p:cSld>
  <p:clrMapOvr>
    <a:masterClrMapping/>
  </p:clrMapOvr>
  <p:timing>
    <p:tnLst>
      <p:par>
        <p:cTn dur="indefinite" id="1" nodeType="tmRoot" restart="never"/>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noChangeArrowheads="1"/>
          </p:cNvSpPr>
          <p:nvPr/>
        </p:nvSpPr>
        <p:spPr bwMode="auto">
          <a:xfrm>
            <a:off x="457200" y="131916"/>
            <a:ext cx="8229600" cy="1143000"/>
          </a:xfrm>
          <a:prstGeom prst="rect">
            <a:avLst/>
          </a:prstGeom>
          <a:noFill/>
          <a:ln>
            <a:noFill/>
            <a:headEnd type="none"/>
            <a:tailEnd type="none"/>
          </a:ln>
        </p:spPr>
        <p:txBody>
          <a:bodyPr numCol="1" lIns="91440" tIns="45720" rIns="91440" bIns="45720" anchor="ctr" wrap="square">
            <a:prstTxWarp prst="textNoShape">
              <a:avLst/>
            </a:prstTxWarp>
          </a:bodyPr>
          <a:lstStyle>
            <a:lvl1pPr rtl="0" algn="ctr" fontAlgn="base" defTabSz="914400">
              <a:spcBef>
                <a:spcPct val="0"/>
              </a:spcBef>
              <a:spcAft>
                <a:spcPct val="0"/>
              </a:spcAft>
              <a:defRPr sz="3200" kern="1200" dirty="0">
                <a:solidFill>
                  <a:srgbClr val="0070C0"/>
                </a:solidFill>
                <a:latin typeface="+mj-lt"/>
                <a:ea typeface="+mj-ea"/>
                <a:cs typeface="+mj-cs"/>
              </a:defRPr>
            </a:lvl1pPr>
            <a:lvl2pPr rtl="0" algn="ctr" fontAlgn="base" defTabSz="914400">
              <a:spcBef>
                <a:spcPct val="0"/>
              </a:spcBef>
              <a:spcAft>
                <a:spcPct val="0"/>
              </a:spcAft>
              <a:defRPr sz="4400" dirty="0">
                <a:solidFill>
                  <a:srgbClr val="002060"/>
                </a:solidFill>
                <a:latin typeface="Calibri"/>
              </a:defRPr>
            </a:lvl2pPr>
            <a:lvl3pPr rtl="0" algn="ctr" fontAlgn="base" defTabSz="914400">
              <a:spcBef>
                <a:spcPct val="0"/>
              </a:spcBef>
              <a:spcAft>
                <a:spcPct val="0"/>
              </a:spcAft>
              <a:defRPr sz="4400" dirty="0">
                <a:solidFill>
                  <a:srgbClr val="002060"/>
                </a:solidFill>
                <a:latin typeface="Calibri"/>
              </a:defRPr>
            </a:lvl3pPr>
            <a:lvl4pPr rtl="0" algn="ctr" fontAlgn="base" defTabSz="914400">
              <a:spcBef>
                <a:spcPct val="0"/>
              </a:spcBef>
              <a:spcAft>
                <a:spcPct val="0"/>
              </a:spcAft>
              <a:defRPr sz="4400" dirty="0">
                <a:solidFill>
                  <a:srgbClr val="002060"/>
                </a:solidFill>
                <a:latin typeface="Calibri"/>
              </a:defRPr>
            </a:lvl4pPr>
            <a:lvl5pPr rtl="0" algn="ctr" fontAlgn="base" defTabSz="914400">
              <a:spcBef>
                <a:spcPct val="0"/>
              </a:spcBef>
              <a:spcAft>
                <a:spcPct val="0"/>
              </a:spcAft>
              <a:defRPr sz="4400" dirty="0">
                <a:solidFill>
                  <a:srgbClr val="002060"/>
                </a:solidFill>
                <a:latin typeface="Calibri"/>
              </a:defRPr>
            </a:lvl5pPr>
            <a:lvl6pPr marL="457200" rtl="0" algn="ctr" fontAlgn="base" defTabSz="914400">
              <a:spcBef>
                <a:spcPct val="0"/>
              </a:spcBef>
              <a:spcAft>
                <a:spcPct val="0"/>
              </a:spcAft>
              <a:defRPr sz="4400" dirty="0">
                <a:solidFill>
                  <a:schemeClr val="tx1"/>
                </a:solidFill>
                <a:latin typeface="Calibri"/>
              </a:defRPr>
            </a:lvl6pPr>
            <a:lvl7pPr marL="914400" rtl="0" algn="ctr" fontAlgn="base" defTabSz="914400">
              <a:spcBef>
                <a:spcPct val="0"/>
              </a:spcBef>
              <a:spcAft>
                <a:spcPct val="0"/>
              </a:spcAft>
              <a:defRPr sz="4400" dirty="0">
                <a:solidFill>
                  <a:schemeClr val="tx1"/>
                </a:solidFill>
                <a:latin typeface="Calibri"/>
              </a:defRPr>
            </a:lvl7pPr>
            <a:lvl8pPr marL="1371600" rtl="0" algn="ctr" fontAlgn="base" defTabSz="914400">
              <a:spcBef>
                <a:spcPct val="0"/>
              </a:spcBef>
              <a:spcAft>
                <a:spcPct val="0"/>
              </a:spcAft>
              <a:defRPr sz="4400" dirty="0">
                <a:solidFill>
                  <a:schemeClr val="tx1"/>
                </a:solidFill>
                <a:latin typeface="Calibri"/>
              </a:defRPr>
            </a:lvl8pPr>
            <a:lvl9pPr marL="1828800" rtl="0" algn="ctr" fontAlgn="base" defTabSz="914400">
              <a:spcBef>
                <a:spcPct val="0"/>
              </a:spcBef>
              <a:spcAft>
                <a:spcPct val="0"/>
              </a:spcAft>
              <a:defRPr sz="4400" dirty="0">
                <a:solidFill>
                  <a:schemeClr val="tx1"/>
                </a:solidFill>
                <a:latin typeface="Calibri"/>
              </a:defRPr>
            </a:lvl9pPr>
          </a:lstStyle>
          <a:p>
            <a:pPr defTabSz="914400"/>
            <a:r>
              <a:rPr lang="en-SG" sz="2800" dirty="0"/>
              <a:t>Interaction 6 – How does Safety impact Work</a:t>
            </a:r>
          </a:p>
        </p:txBody>
      </p:sp>
      <p:sp>
        <p:nvSpPr>
          <p:cNvPr id="6" name="Content Placeholder 2"/>
          <p:cNvSpPr txBox="1">
            <a:spLocks noChangeArrowheads="1"/>
          </p:cNvSpPr>
          <p:nvPr/>
        </p:nvSpPr>
        <p:spPr bwMode="auto">
          <a:xfrm>
            <a:off x="581785" y="2113049"/>
            <a:ext cx="8458939" cy="4351338"/>
          </a:xfrm>
          <a:prstGeom prst="rect">
            <a:avLst/>
          </a:prstGeom>
          <a:noFill/>
          <a:ln>
            <a:noFill/>
            <a:headEnd type="none"/>
            <a:tailEnd type="none"/>
          </a:ln>
        </p:spPr>
        <p:txBody>
          <a:bodyPr numCol="1" lIns="91440" tIns="45720" rIns="91440" bIns="45720" anchor="t" wrap="square">
            <a:prstTxWarp prst="textNoShape">
              <a:avLst/>
            </a:prstTxWarp>
          </a:bodyPr>
          <a:lstStyle>
            <a:lvl1pPr marL="342900" indent="-342900" rtl="0" algn="l" fontAlgn="base" defTabSz="914400">
              <a:spcBef>
                <a:spcPct val="20000"/>
              </a:spcBef>
              <a:spcAft>
                <a:spcPct val="0"/>
              </a:spcAft>
              <a:buFont typeface="Arial"/>
              <a:buChar char="•"/>
              <a:defRPr sz="2400" kern="1200" dirty="0">
                <a:solidFill>
                  <a:srgbClr val="404040"/>
                </a:solidFill>
                <a:latin typeface="+mn-lt"/>
                <a:ea typeface="+mn-ea"/>
                <a:cs typeface="+mn-cs"/>
              </a:defRPr>
            </a:lvl1pPr>
            <a:lvl2pPr marL="742950" indent="-285750" rtl="0" algn="l" fontAlgn="base" defTabSz="914400">
              <a:spcBef>
                <a:spcPct val="20000"/>
              </a:spcBef>
              <a:spcAft>
                <a:spcPct val="0"/>
              </a:spcAft>
              <a:buFont typeface="Arial"/>
              <a:buChar char="–"/>
              <a:defRPr sz="2000" kern="1200" dirty="0">
                <a:solidFill>
                  <a:srgbClr val="404040"/>
                </a:solidFill>
                <a:latin typeface="+mn-lt"/>
                <a:ea typeface="+mn-ea"/>
                <a:cs typeface="+mn-cs"/>
              </a:defRPr>
            </a:lvl2pPr>
            <a:lvl3pPr marL="11430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3pPr>
            <a:lvl4pPr marL="16002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4pPr>
            <a:lvl5pPr marL="2057400" indent="-228600" rtl="0" algn="l" fontAlgn="base" defTabSz="914400">
              <a:spcBef>
                <a:spcPct val="20000"/>
              </a:spcBef>
              <a:spcAft>
                <a:spcPct val="0"/>
              </a:spcAft>
              <a:buFont typeface="Arial"/>
              <a:buChar char="»"/>
              <a:defRPr sz="1600" kern="1200" dirty="0">
                <a:solidFill>
                  <a:srgbClr val="404040"/>
                </a:solidFill>
                <a:latin typeface="+mn-lt"/>
                <a:ea typeface="+mn-ea"/>
                <a:cs typeface="+mn-cs"/>
              </a:defRPr>
            </a:lvl5pPr>
            <a:lvl6pPr marL="2514600" indent="-228600" rtl="0" algn="l" defTabSz="914400">
              <a:spcBef>
                <a:spcPct val="20000"/>
              </a:spcBef>
              <a:buFont typeface="Arial"/>
              <a:buChar char="•"/>
              <a:defRPr sz="2000" kern="1200" dirty="0">
                <a:solidFill>
                  <a:schemeClr val="tx1"/>
                </a:solidFill>
                <a:latin typeface="+mn-lt"/>
                <a:ea typeface="+mn-ea"/>
                <a:cs typeface="+mn-cs"/>
              </a:defRPr>
            </a:lvl6pPr>
            <a:lvl7pPr marL="2971800" indent="-228600" rtl="0" algn="l" defTabSz="914400">
              <a:spcBef>
                <a:spcPct val="20000"/>
              </a:spcBef>
              <a:buFont typeface="Arial"/>
              <a:buChar char="•"/>
              <a:defRPr sz="2000" kern="1200" dirty="0">
                <a:solidFill>
                  <a:schemeClr val="tx1"/>
                </a:solidFill>
                <a:latin typeface="+mn-lt"/>
                <a:ea typeface="+mn-ea"/>
                <a:cs typeface="+mn-cs"/>
              </a:defRPr>
            </a:lvl7pPr>
            <a:lvl8pPr marL="3429000" indent="-228600" rtl="0" algn="l" defTabSz="914400">
              <a:spcBef>
                <a:spcPct val="20000"/>
              </a:spcBef>
              <a:buFont typeface="Arial"/>
              <a:buChar char="•"/>
              <a:defRPr sz="2000" kern="1200" dirty="0">
                <a:solidFill>
                  <a:schemeClr val="tx1"/>
                </a:solidFill>
                <a:latin typeface="+mn-lt"/>
                <a:ea typeface="+mn-ea"/>
                <a:cs typeface="+mn-cs"/>
              </a:defRPr>
            </a:lvl8pPr>
            <a:lvl9pPr marL="3886200" indent="-228600" rtl="0" algn="l" defTabSz="914400">
              <a:spcBef>
                <a:spcPct val="20000"/>
              </a:spcBef>
              <a:buFont typeface="Arial"/>
              <a:buChar char="•"/>
              <a:defRPr sz="2000" kern="1200" dirty="0">
                <a:solidFill>
                  <a:schemeClr val="tx1"/>
                </a:solidFill>
                <a:latin typeface="+mn-lt"/>
                <a:ea typeface="+mn-ea"/>
                <a:cs typeface="+mn-cs"/>
              </a:defRPr>
            </a:lvl9pPr>
          </a:lstStyle>
          <a:p>
            <a:pPr marL="0" indent="0" defTabSz="914400">
              <a:buNone/>
            </a:pPr>
            <a:r>
              <a:rPr lang="en-SG" i="1" dirty="0">
                <a:cs typeface="Times New Roman"/>
              </a:rPr>
              <a:t>This interaction refers to the impact of  workplace accidents on workplace productivity</a:t>
            </a:r>
          </a:p>
          <a:p>
            <a:pPr marL="0" indent="0" defTabSz="914400">
              <a:buFont typeface="Arial"/>
              <a:buNone/>
            </a:pPr>
            <a:endParaRPr lang="en-SG" dirty="0">
              <a:latin typeface="Times New Roman"/>
              <a:cs typeface="Times New Roman"/>
            </a:endParaRPr>
          </a:p>
        </p:txBody>
      </p:sp>
      <p:grpSp>
        <p:nvGrpSpPr>
          <p:cNvPr id="7" name="Group 6"/>
          <p:cNvGrpSpPr>
            <a:grpSpLocks/>
          </p:cNvGrpSpPr>
          <p:nvPr/>
        </p:nvGrpSpPr>
        <p:grpSpPr bwMode="white">
          <a:xfrm>
            <a:off x="103276" y="3424599"/>
            <a:ext cx="8959367" cy="2524681"/>
            <a:chOff x="-111209" y="3410532"/>
            <a:chExt cx="8959367" cy="2524681"/>
          </a:xfrm>
          <a:ln>
            <a:headEnd type="none"/>
            <a:tailEnd type="none"/>
          </a:ln>
        </p:grpSpPr>
        <p:sp>
          <p:nvSpPr>
            <p:cNvPr id="8" name="Rounded Rectangle 4"/>
            <p:cNvSpPr>
              <a:spLocks/>
            </p:cNvSpPr>
            <p:nvPr/>
          </p:nvSpPr>
          <p:spPr bwMode="white">
            <a:xfrm>
              <a:off x="-111209" y="3410532"/>
              <a:ext cx="4468724" cy="2524681"/>
            </a:xfrm>
            <a:prstGeom prst="roundRect">
              <a:avLst/>
            </a:prstGeom>
            <a:solidFill>
              <a:schemeClr val="accent4">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tx1"/>
                  </a:solidFill>
                  <a:cs typeface="Times New Roman"/>
                </a:rPr>
                <a:t>Positive:</a:t>
              </a:r>
            </a:p>
            <a:p>
              <a:pPr algn="ctr" defTabSz="914400"/>
              <a:r>
                <a:rPr lang="en-SG" sz="2400" dirty="0">
                  <a:solidFill>
                    <a:schemeClr val="tx1"/>
                  </a:solidFill>
                  <a:cs typeface="Times New Roman"/>
                </a:rPr>
                <a:t>The absence of workplace accidents preserves workplace productivity </a:t>
              </a:r>
            </a:p>
          </p:txBody>
        </p:sp>
        <p:sp>
          <p:nvSpPr>
            <p:cNvPr id="9" name="Rounded Rectangle 5"/>
            <p:cNvSpPr>
              <a:spLocks/>
            </p:cNvSpPr>
            <p:nvPr/>
          </p:nvSpPr>
          <p:spPr bwMode="white">
            <a:xfrm>
              <a:off x="4462990" y="3410532"/>
              <a:ext cx="4385168" cy="2524681"/>
            </a:xfrm>
            <a:prstGeom prst="roundRect">
              <a:avLst/>
            </a:prstGeom>
            <a:solidFill>
              <a:schemeClr val="accent2">
                <a:lumMod val="60000"/>
                <a:lumOff val="40000"/>
              </a:schemeClr>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u="sng" dirty="0">
                  <a:solidFill>
                    <a:schemeClr val="bg1"/>
                  </a:solidFill>
                  <a:cs typeface="Times New Roman"/>
                </a:rPr>
                <a:t>Negative:</a:t>
              </a:r>
            </a:p>
            <a:p>
              <a:pPr algn="ctr" defTabSz="914400"/>
              <a:r>
                <a:rPr lang="en-GB" sz="2400" dirty="0">
                  <a:solidFill>
                    <a:schemeClr val="bg1"/>
                  </a:solidFill>
                  <a:cs typeface="Times New Roman"/>
                </a:rPr>
                <a:t>Workplace accidents decrease workplace productivity</a:t>
              </a:r>
              <a:endParaRPr lang="en-SG" sz="2400" dirty="0">
                <a:solidFill>
                  <a:schemeClr val="bg1"/>
                </a:solidFill>
                <a:cs typeface="Times New Roman"/>
              </a:endParaRPr>
            </a:p>
          </p:txBody>
        </p:sp>
      </p:grpSp>
      <p:sp>
        <p:nvSpPr>
          <p:cNvPr id="10" name="Rounded Rectangle 5"/>
          <p:cNvSpPr>
            <a:spLocks/>
          </p:cNvSpPr>
          <p:nvPr/>
        </p:nvSpPr>
        <p:spPr bwMode="white">
          <a:xfrm>
            <a:off x="1742788" y="1274368"/>
            <a:ext cx="1645921" cy="703067"/>
          </a:xfrm>
          <a:prstGeom prst="roundRect">
            <a:avLst/>
          </a:prstGeom>
          <a:solidFill>
            <a:srgbClr val="00B0F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solidFill>
                  <a:schemeClr val="bg1"/>
                </a:solidFill>
                <a:cs typeface="Times New Roman"/>
              </a:rPr>
              <a:t>WORK</a:t>
            </a:r>
            <a:endParaRPr lang="en-SG" sz="2400" b="1" u="sng" dirty="0">
              <a:solidFill>
                <a:schemeClr val="bg1"/>
              </a:solidFill>
              <a:cs typeface="Times New Roman"/>
            </a:endParaRPr>
          </a:p>
        </p:txBody>
      </p:sp>
      <p:sp>
        <p:nvSpPr>
          <p:cNvPr id="11" name="Rounded Rectangle 4"/>
          <p:cNvSpPr>
            <a:spLocks/>
          </p:cNvSpPr>
          <p:nvPr/>
        </p:nvSpPr>
        <p:spPr bwMode="white">
          <a:xfrm>
            <a:off x="4886121" y="1274367"/>
            <a:ext cx="1645921" cy="703067"/>
          </a:xfrm>
          <a:prstGeom prst="roundRect">
            <a:avLst/>
          </a:prstGeom>
          <a:solidFill>
            <a:srgbClr val="92D05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2400" b="1" dirty="0">
                <a:cs typeface="Times New Roman"/>
              </a:rPr>
              <a:t>SAFETY</a:t>
            </a:r>
          </a:p>
        </p:txBody>
      </p:sp>
      <p:sp>
        <p:nvSpPr>
          <p:cNvPr id="12" name="Arrow: Right 11"/>
          <p:cNvSpPr>
            <a:spLocks/>
          </p:cNvSpPr>
          <p:nvPr/>
        </p:nvSpPr>
        <p:spPr bwMode="white">
          <a:xfrm rot="10800000">
            <a:off x="3597355" y="1441215"/>
            <a:ext cx="1080120" cy="425172"/>
          </a:xfrm>
          <a:prstGeom prst="rightArrow">
            <a:avLst/>
          </a:prstGeom>
          <a:solidFill>
            <a:srgbClr val="FFC00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dirty="0"/>
          </a:p>
        </p:txBody>
      </p:sp>
      <p:sp>
        <p:nvSpPr>
          <p:cNvPr id="2" name="Slide Number Placeholder 1"/>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38</a:t>
            </a:fld>
            <a:r>
              <a:rPr lang="en-SG" dirty="0"/>
              <a:t>/14</a:t>
            </a:r>
          </a:p>
        </p:txBody>
      </p:sp>
      <p:sp>
        <p:nvSpPr>
          <p:cNvPr id="13" name="Oval 12"/>
          <p:cNvSpPr>
            <a:spLocks/>
          </p:cNvSpPr>
          <p:nvPr/>
        </p:nvSpPr>
        <p:spPr bwMode="white">
          <a:xfrm>
            <a:off x="257749" y="1207889"/>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20</a:t>
            </a:r>
            <a:endParaRPr lang="en-US" dirty="0"/>
          </a:p>
        </p:txBody>
      </p:sp>
    </p:spTree>
  </p:cSld>
  <p:clrMapOvr>
    <a:masterClrMapping/>
  </p:clrMapOvr>
  <p:timing>
    <p:tnLst>
      <p:par>
        <p:cTn dur="indefinite" id="1" nodeType="tmRoot" restart="never"/>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lstStyle/>
          <a:p>
            <a:pPr defTabSz="914400"/>
            <a:r>
              <a:rPr lang="en-SG" dirty="0"/>
              <a:t>Example 1: Without Total WSH</a:t>
            </a:r>
          </a:p>
        </p:txBody>
      </p:sp>
      <p:sp>
        <p:nvSpPr>
          <p:cNvPr id="5" name="Rounded Rectangle 4"/>
          <p:cNvSpPr>
            <a:spLocks/>
          </p:cNvSpPr>
          <p:nvPr/>
        </p:nvSpPr>
        <p:spPr bwMode="white">
          <a:xfrm>
            <a:off x="3388918" y="1528541"/>
            <a:ext cx="2065095" cy="1303566"/>
          </a:xfrm>
          <a:prstGeom prst="roundRect">
            <a:avLst/>
          </a:prstGeom>
          <a:noFill/>
          <a:ln w="28575">
            <a:solidFill>
              <a:srgbClr val="00B0F0"/>
            </a:solidFill>
            <a:headEnd type="none"/>
            <a:tailEnd type="none"/>
          </a:ln>
        </p:spPr>
        <p:style>
          <a:lnRef idx="2">
            <a:schemeClr val="dk1">
              <a:shade val="50000"/>
            </a:schemeClr>
          </a:lnRef>
          <a:fillRef idx="1">
            <a:schemeClr val="dk1"/>
          </a:fillRef>
          <a:effectRef idx="0">
            <a:schemeClr val="dk1"/>
          </a:effectRef>
          <a:fontRef idx="minor">
            <a:schemeClr val="lt1"/>
          </a:fontRef>
        </p:style>
        <p:txBody>
          <a:bodyPr anchor="ctr" wrap="square"/>
          <a:lstStyle/>
          <a:p>
            <a:pPr algn="ctr" defTabSz="914400"/>
            <a:r>
              <a:rPr lang="en-US" sz="2000" b="1" dirty="0">
                <a:solidFill>
                  <a:srgbClr val="0070C0"/>
                </a:solidFill>
                <a:cs typeface="Times New Roman"/>
              </a:rPr>
              <a:t>Poor Work Processes</a:t>
            </a:r>
          </a:p>
        </p:txBody>
      </p:sp>
      <p:cxnSp>
        <p:nvCxnSpPr>
          <p:cNvPr id="6" name="Straight Arrow Connector 5"/>
          <p:cNvCxnSpPr/>
          <p:nvPr/>
        </p:nvCxnSpPr>
        <p:spPr bwMode="white">
          <a:xfrm>
            <a:off x="2704503" y="5168836"/>
            <a:ext cx="3489640" cy="2"/>
          </a:xfrm>
          <a:prstGeom prst="straightConnector1">
            <a:avLst/>
          </a:prstGeom>
          <a:ln w="63500">
            <a:solidFill>
              <a:srgbClr val="92D05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7" name="Flowchart: Connector 6"/>
          <p:cNvSpPr>
            <a:spLocks/>
          </p:cNvSpPr>
          <p:nvPr/>
        </p:nvSpPr>
        <p:spPr bwMode="white">
          <a:xfrm>
            <a:off x="2521246" y="4532692"/>
            <a:ext cx="583120" cy="432048"/>
          </a:xfrm>
          <a:prstGeom prst="flowChartConnector">
            <a:avLst/>
          </a:prstGeom>
          <a:noFill/>
          <a:ln w="63500">
            <a:solidFill>
              <a:srgbClr val="92D05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1600" b="1" dirty="0">
                <a:solidFill>
                  <a:schemeClr val="tx1"/>
                </a:solidFill>
                <a:cs typeface="Times New Roman"/>
              </a:rPr>
              <a:t>i3</a:t>
            </a:r>
            <a:endParaRPr lang="en-SG" sz="1600" b="1" dirty="0">
              <a:solidFill>
                <a:schemeClr val="tx1"/>
              </a:solidFill>
              <a:cs typeface="Times New Roman"/>
            </a:endParaRPr>
          </a:p>
        </p:txBody>
      </p:sp>
      <p:cxnSp>
        <p:nvCxnSpPr>
          <p:cNvPr id="8" name="Straight Arrow Connector 7"/>
          <p:cNvCxnSpPr/>
          <p:nvPr/>
        </p:nvCxnSpPr>
        <p:spPr bwMode="white">
          <a:xfrm flipH="1">
            <a:off x="2633513" y="5517305"/>
            <a:ext cx="3489640" cy="1"/>
          </a:xfrm>
          <a:prstGeom prst="straightConnector1">
            <a:avLst/>
          </a:prstGeom>
          <a:ln w="63500">
            <a:solidFill>
              <a:srgbClr val="D1739E"/>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9" name="Flowchart: Connector 8"/>
          <p:cNvSpPr>
            <a:spLocks/>
          </p:cNvSpPr>
          <p:nvPr/>
        </p:nvSpPr>
        <p:spPr bwMode="white">
          <a:xfrm>
            <a:off x="2550515" y="5751296"/>
            <a:ext cx="553851" cy="432048"/>
          </a:xfrm>
          <a:prstGeom prst="flowChartConnector">
            <a:avLst/>
          </a:prstGeom>
          <a:noFill/>
          <a:ln w="63500">
            <a:solidFill>
              <a:srgbClr val="D1739E"/>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1600" b="1" dirty="0">
                <a:solidFill>
                  <a:schemeClr val="tx1"/>
                </a:solidFill>
                <a:cs typeface="Times New Roman"/>
              </a:rPr>
              <a:t>i4</a:t>
            </a:r>
            <a:endParaRPr lang="en-SG" sz="1600" b="1" dirty="0">
              <a:solidFill>
                <a:schemeClr val="tx1"/>
              </a:solidFill>
              <a:cs typeface="Times New Roman"/>
            </a:endParaRPr>
          </a:p>
        </p:txBody>
      </p:sp>
      <p:sp>
        <p:nvSpPr>
          <p:cNvPr id="10" name="Rounded Rectangle 9"/>
          <p:cNvSpPr>
            <a:spLocks/>
          </p:cNvSpPr>
          <p:nvPr/>
        </p:nvSpPr>
        <p:spPr bwMode="white">
          <a:xfrm>
            <a:off x="257634" y="4640338"/>
            <a:ext cx="2079519" cy="1345405"/>
          </a:xfrm>
          <a:prstGeom prst="roundRect">
            <a:avLst/>
          </a:prstGeom>
          <a:noFill/>
          <a:ln w="28575">
            <a:solidFill>
              <a:srgbClr val="92D050"/>
            </a:solidFill>
            <a:headEnd type="none"/>
            <a:tailEnd type="none"/>
          </a:ln>
        </p:spPr>
        <p:style>
          <a:lnRef idx="2">
            <a:schemeClr val="dk1">
              <a:shade val="50000"/>
            </a:schemeClr>
          </a:lnRef>
          <a:fillRef idx="1">
            <a:schemeClr val="dk1"/>
          </a:fillRef>
          <a:effectRef idx="0">
            <a:schemeClr val="dk1"/>
          </a:effectRef>
          <a:fontRef idx="minor">
            <a:schemeClr val="lt1"/>
          </a:fontRef>
        </p:style>
        <p:txBody>
          <a:bodyPr anchor="ctr" wrap="square"/>
          <a:lstStyle/>
          <a:p>
            <a:pPr algn="ctr" defTabSz="914400"/>
            <a:endParaRPr lang="en-US" dirty="0"/>
          </a:p>
        </p:txBody>
      </p:sp>
      <p:sp>
        <p:nvSpPr>
          <p:cNvPr id="11" name="Rounded Rectangle 10"/>
          <p:cNvSpPr>
            <a:spLocks/>
          </p:cNvSpPr>
          <p:nvPr/>
        </p:nvSpPr>
        <p:spPr bwMode="white">
          <a:xfrm>
            <a:off x="6419513" y="4697883"/>
            <a:ext cx="2066251" cy="1332961"/>
          </a:xfrm>
          <a:prstGeom prst="roundRect">
            <a:avLst/>
          </a:prstGeom>
          <a:noFill/>
          <a:ln w="28575">
            <a:solidFill>
              <a:srgbClr val="D1739E"/>
            </a:solidFill>
            <a:headEnd type="none"/>
            <a:tailEnd type="none"/>
          </a:ln>
        </p:spPr>
        <p:style>
          <a:lnRef idx="2">
            <a:schemeClr val="dk1">
              <a:shade val="50000"/>
            </a:schemeClr>
          </a:lnRef>
          <a:fillRef idx="1">
            <a:schemeClr val="dk1"/>
          </a:fillRef>
          <a:effectRef idx="0">
            <a:schemeClr val="dk1"/>
          </a:effectRef>
          <a:fontRef idx="minor">
            <a:schemeClr val="lt1"/>
          </a:fontRef>
        </p:style>
        <p:txBody>
          <a:bodyPr anchor="ctr" wrap="square"/>
          <a:lstStyle/>
          <a:p>
            <a:pPr algn="ctr" defTabSz="914400"/>
            <a:endParaRPr lang="en-US" dirty="0"/>
          </a:p>
        </p:txBody>
      </p:sp>
      <p:sp>
        <p:nvSpPr>
          <p:cNvPr id="12" name="TextBox 11"/>
          <p:cNvSpPr txBox="1">
            <a:spLocks noChangeArrowheads="1"/>
          </p:cNvSpPr>
          <p:nvPr/>
        </p:nvSpPr>
        <p:spPr bwMode="white">
          <a:xfrm>
            <a:off x="622352" y="4462575"/>
            <a:ext cx="1350081" cy="400110"/>
          </a:xfrm>
          <a:prstGeom prst="rect">
            <a:avLst/>
          </a:prstGeom>
          <a:solidFill>
            <a:srgbClr val="92D05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defTabSz="914400"/>
            <a:r>
              <a:rPr lang="en-US" sz="2000" b="1" dirty="0">
                <a:solidFill>
                  <a:schemeClr val="bg1"/>
                </a:solidFill>
                <a:cs typeface="Times New Roman"/>
              </a:rPr>
              <a:t>SAFETY</a:t>
            </a:r>
            <a:r>
              <a:rPr lang="en-US" sz="2000" b="1" dirty="0">
                <a:latin typeface="Times New Roman"/>
                <a:cs typeface="Times New Roman"/>
              </a:rPr>
              <a:t> </a:t>
            </a:r>
            <a:endParaRPr lang="en-SG" sz="2000" b="1" dirty="0">
              <a:latin typeface="Times New Roman"/>
              <a:cs typeface="Times New Roman"/>
            </a:endParaRPr>
          </a:p>
        </p:txBody>
      </p:sp>
      <p:sp>
        <p:nvSpPr>
          <p:cNvPr id="13" name="TextBox 12"/>
          <p:cNvSpPr txBox="1">
            <a:spLocks noChangeArrowheads="1"/>
          </p:cNvSpPr>
          <p:nvPr/>
        </p:nvSpPr>
        <p:spPr bwMode="white">
          <a:xfrm>
            <a:off x="3774282" y="1268760"/>
            <a:ext cx="1350081" cy="400110"/>
          </a:xfrm>
          <a:prstGeom prst="rect">
            <a:avLst/>
          </a:prstGeom>
          <a:solidFill>
            <a:srgbClr val="00B0F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defTabSz="914400"/>
            <a:r>
              <a:rPr lang="en-US" sz="2000" b="1" dirty="0">
                <a:solidFill>
                  <a:schemeClr val="bg1"/>
                </a:solidFill>
                <a:cs typeface="Times New Roman"/>
              </a:rPr>
              <a:t>WORK</a:t>
            </a:r>
            <a:endParaRPr lang="en-SG" sz="2000" b="1" dirty="0">
              <a:solidFill>
                <a:schemeClr val="bg1"/>
              </a:solidFill>
              <a:cs typeface="Times New Roman"/>
            </a:endParaRPr>
          </a:p>
        </p:txBody>
      </p:sp>
      <p:sp>
        <p:nvSpPr>
          <p:cNvPr id="14" name="TextBox 13"/>
          <p:cNvSpPr txBox="1">
            <a:spLocks noChangeArrowheads="1"/>
          </p:cNvSpPr>
          <p:nvPr/>
        </p:nvSpPr>
        <p:spPr bwMode="white">
          <a:xfrm>
            <a:off x="6741686" y="4506538"/>
            <a:ext cx="1350081" cy="400110"/>
          </a:xfrm>
          <a:prstGeom prst="rect">
            <a:avLst/>
          </a:prstGeom>
          <a:solidFill>
            <a:srgbClr val="D1739E"/>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defTabSz="914400"/>
            <a:r>
              <a:rPr lang="en-US" sz="2000" b="1" dirty="0">
                <a:solidFill>
                  <a:schemeClr val="bg1"/>
                </a:solidFill>
                <a:cs typeface="Times New Roman"/>
              </a:rPr>
              <a:t>HEALTH</a:t>
            </a:r>
            <a:endParaRPr lang="en-SG" sz="2000" b="1" dirty="0">
              <a:solidFill>
                <a:schemeClr val="bg1"/>
              </a:solidFill>
              <a:cs typeface="Times New Roman"/>
            </a:endParaRPr>
          </a:p>
        </p:txBody>
      </p:sp>
      <p:cxnSp>
        <p:nvCxnSpPr>
          <p:cNvPr id="15" name="Straight Arrow Connector 14"/>
          <p:cNvCxnSpPr/>
          <p:nvPr/>
        </p:nvCxnSpPr>
        <p:spPr bwMode="white">
          <a:xfrm flipH="1">
            <a:off x="1398862" y="2034536"/>
            <a:ext cx="1618428" cy="2337930"/>
          </a:xfrm>
          <a:prstGeom prst="straightConnector1">
            <a:avLst/>
          </a:prstGeom>
          <a:ln w="63500">
            <a:solidFill>
              <a:srgbClr val="00B0F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16" name="Flowchart: Connector 15"/>
          <p:cNvSpPr>
            <a:spLocks/>
          </p:cNvSpPr>
          <p:nvPr/>
        </p:nvSpPr>
        <p:spPr bwMode="white">
          <a:xfrm flipH="1">
            <a:off x="2765544" y="2654005"/>
            <a:ext cx="562920" cy="432048"/>
          </a:xfrm>
          <a:prstGeom prst="flowChartConnector">
            <a:avLst/>
          </a:prstGeom>
          <a:noFill/>
          <a:ln w="63500">
            <a:solidFill>
              <a:srgbClr val="00B0F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1600" b="1" dirty="0">
                <a:solidFill>
                  <a:schemeClr val="tx1"/>
                </a:solidFill>
                <a:cs typeface="Times New Roman"/>
              </a:rPr>
              <a:t>i5</a:t>
            </a:r>
            <a:endParaRPr lang="en-SG" sz="1600" b="1" dirty="0">
              <a:solidFill>
                <a:schemeClr val="tx1"/>
              </a:solidFill>
              <a:cs typeface="Times New Roman"/>
            </a:endParaRPr>
          </a:p>
        </p:txBody>
      </p:sp>
      <p:cxnSp>
        <p:nvCxnSpPr>
          <p:cNvPr id="17" name="Straight Arrow Connector 16"/>
          <p:cNvCxnSpPr/>
          <p:nvPr/>
        </p:nvCxnSpPr>
        <p:spPr bwMode="white">
          <a:xfrm flipV="1">
            <a:off x="1086170" y="1883018"/>
            <a:ext cx="1618333" cy="2314262"/>
          </a:xfrm>
          <a:prstGeom prst="straightConnector1">
            <a:avLst/>
          </a:prstGeom>
          <a:ln w="63500">
            <a:solidFill>
              <a:srgbClr val="92D05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18" name="Flowchart: Connector 17"/>
          <p:cNvSpPr>
            <a:spLocks/>
          </p:cNvSpPr>
          <p:nvPr/>
        </p:nvSpPr>
        <p:spPr bwMode="white">
          <a:xfrm flipH="1">
            <a:off x="1511833" y="2206921"/>
            <a:ext cx="552995" cy="432048"/>
          </a:xfrm>
          <a:prstGeom prst="flowChartConnector">
            <a:avLst/>
          </a:prstGeom>
          <a:noFill/>
          <a:ln w="63500">
            <a:solidFill>
              <a:srgbClr val="92D05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1600" b="1" dirty="0">
                <a:solidFill>
                  <a:schemeClr val="tx1"/>
                </a:solidFill>
                <a:cs typeface="Times New Roman"/>
              </a:rPr>
              <a:t>i6</a:t>
            </a:r>
            <a:endParaRPr lang="en-SG" sz="1600" b="1" dirty="0">
              <a:solidFill>
                <a:schemeClr val="tx1"/>
              </a:solidFill>
              <a:cs typeface="Times New Roman"/>
            </a:endParaRPr>
          </a:p>
        </p:txBody>
      </p:sp>
      <p:sp>
        <p:nvSpPr>
          <p:cNvPr id="19" name="TextBox 18"/>
          <p:cNvSpPr txBox="1">
            <a:spLocks noChangeArrowheads="1"/>
          </p:cNvSpPr>
          <p:nvPr/>
        </p:nvSpPr>
        <p:spPr bwMode="white">
          <a:xfrm flipH="1">
            <a:off x="2268067" y="3162032"/>
            <a:ext cx="1506214" cy="1384995"/>
          </a:xfrm>
          <a:prstGeom prst="rect">
            <a:avLst/>
          </a:prstGeom>
          <a:noFill/>
          <a:ln>
            <a:headEnd type="none"/>
            <a:tailEnd type="none"/>
          </a:ln>
        </p:spPr>
        <p:txBody>
          <a:bodyPr wrap="square">
            <a:spAutoFit/>
          </a:bodyPr>
          <a:lstStyle/>
          <a:p>
            <a:pPr defTabSz="914400"/>
            <a:r>
              <a:rPr lang="en-US" sz="1200" dirty="0">
                <a:latin typeface="+mn-lt"/>
                <a:cs typeface="Times New Roman"/>
              </a:rPr>
              <a:t>Poor work processes result in Mr Tan taking shortcuts, compromising safety and cause a workplace accident</a:t>
            </a:r>
            <a:endParaRPr lang="en-SG" sz="1200" strike="sngStrike" dirty="0">
              <a:latin typeface="+mn-lt"/>
              <a:cs typeface="Times New Roman"/>
            </a:endParaRPr>
          </a:p>
        </p:txBody>
      </p:sp>
      <p:sp>
        <p:nvSpPr>
          <p:cNvPr id="20" name="TextBox 19"/>
          <p:cNvSpPr txBox="1">
            <a:spLocks noChangeArrowheads="1"/>
          </p:cNvSpPr>
          <p:nvPr/>
        </p:nvSpPr>
        <p:spPr bwMode="white">
          <a:xfrm flipH="1">
            <a:off x="81205" y="2616837"/>
            <a:ext cx="1741483" cy="830997"/>
          </a:xfrm>
          <a:prstGeom prst="rect">
            <a:avLst/>
          </a:prstGeom>
          <a:noFill/>
          <a:ln>
            <a:headEnd type="none"/>
            <a:tailEnd type="none"/>
          </a:ln>
        </p:spPr>
        <p:txBody>
          <a:bodyPr wrap="square">
            <a:spAutoFit/>
          </a:bodyPr>
          <a:lstStyle/>
          <a:p>
            <a:pPr algn="ctr" defTabSz="914400"/>
            <a:r>
              <a:rPr lang="en-US" sz="1200" dirty="0">
                <a:latin typeface="+mn-lt"/>
                <a:cs typeface="Times New Roman"/>
              </a:rPr>
              <a:t>An increase in workplace accidents causes a decrease in Mr Tan’s</a:t>
            </a:r>
            <a:r>
              <a:rPr lang="en-US" sz="1200" dirty="0">
                <a:solidFill>
                  <a:srgbClr val="FF0000"/>
                </a:solidFill>
                <a:latin typeface="+mn-lt"/>
                <a:cs typeface="Times New Roman"/>
              </a:rPr>
              <a:t> </a:t>
            </a:r>
            <a:r>
              <a:rPr lang="en-US" sz="1200" dirty="0">
                <a:latin typeface="+mn-lt"/>
                <a:cs typeface="Times New Roman"/>
              </a:rPr>
              <a:t>productivity</a:t>
            </a:r>
            <a:endParaRPr lang="en-SG" sz="1200" dirty="0">
              <a:latin typeface="+mn-lt"/>
              <a:cs typeface="Times New Roman"/>
            </a:endParaRPr>
          </a:p>
        </p:txBody>
      </p:sp>
      <p:cxnSp>
        <p:nvCxnSpPr>
          <p:cNvPr id="21" name="Straight Arrow Connector 20"/>
          <p:cNvCxnSpPr/>
          <p:nvPr/>
        </p:nvCxnSpPr>
        <p:spPr bwMode="white">
          <a:xfrm flipH="1" flipV="1">
            <a:off x="6136815" y="1826408"/>
            <a:ext cx="1731437" cy="2323866"/>
          </a:xfrm>
          <a:prstGeom prst="straightConnector1">
            <a:avLst/>
          </a:prstGeom>
          <a:ln w="63500">
            <a:solidFill>
              <a:srgbClr val="D1739E"/>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22" name="Flowchart: Connector 21"/>
          <p:cNvSpPr>
            <a:spLocks/>
          </p:cNvSpPr>
          <p:nvPr/>
        </p:nvSpPr>
        <p:spPr bwMode="white">
          <a:xfrm flipH="1">
            <a:off x="5615428" y="2654005"/>
            <a:ext cx="541863" cy="432048"/>
          </a:xfrm>
          <a:prstGeom prst="flowChartConnector">
            <a:avLst/>
          </a:prstGeom>
          <a:noFill/>
          <a:ln w="63500">
            <a:solidFill>
              <a:srgbClr val="00B0F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1600" b="1" dirty="0">
                <a:solidFill>
                  <a:schemeClr val="tx1"/>
                </a:solidFill>
                <a:cs typeface="Times New Roman"/>
              </a:rPr>
              <a:t>i2</a:t>
            </a:r>
            <a:endParaRPr lang="en-SG" sz="2400" b="1" dirty="0">
              <a:solidFill>
                <a:schemeClr val="tx1"/>
              </a:solidFill>
              <a:cs typeface="Times New Roman"/>
            </a:endParaRPr>
          </a:p>
        </p:txBody>
      </p:sp>
      <p:cxnSp>
        <p:nvCxnSpPr>
          <p:cNvPr id="23" name="Straight Arrow Connector 22"/>
          <p:cNvCxnSpPr/>
          <p:nvPr/>
        </p:nvCxnSpPr>
        <p:spPr bwMode="white">
          <a:xfrm>
            <a:off x="5825641" y="2009146"/>
            <a:ext cx="1747241" cy="2360589"/>
          </a:xfrm>
          <a:prstGeom prst="straightConnector1">
            <a:avLst/>
          </a:prstGeom>
          <a:ln w="63500">
            <a:solidFill>
              <a:srgbClr val="00B0F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24" name="Flowchart: Connector 23"/>
          <p:cNvSpPr>
            <a:spLocks/>
          </p:cNvSpPr>
          <p:nvPr/>
        </p:nvSpPr>
        <p:spPr bwMode="white">
          <a:xfrm flipH="1">
            <a:off x="7037997" y="2093496"/>
            <a:ext cx="518392" cy="432048"/>
          </a:xfrm>
          <a:prstGeom prst="flowChartConnector">
            <a:avLst/>
          </a:prstGeom>
          <a:noFill/>
          <a:ln w="63500">
            <a:solidFill>
              <a:srgbClr val="D1739E"/>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1600" b="1" dirty="0">
                <a:solidFill>
                  <a:schemeClr val="tx1"/>
                </a:solidFill>
                <a:cs typeface="Times New Roman"/>
              </a:rPr>
              <a:t>i1</a:t>
            </a:r>
          </a:p>
        </p:txBody>
      </p:sp>
      <p:sp>
        <p:nvSpPr>
          <p:cNvPr id="25" name="TextBox 24"/>
          <p:cNvSpPr txBox="1">
            <a:spLocks noChangeArrowheads="1"/>
          </p:cNvSpPr>
          <p:nvPr/>
        </p:nvSpPr>
        <p:spPr bwMode="white">
          <a:xfrm flipH="1">
            <a:off x="5262738" y="3147004"/>
            <a:ext cx="1602405" cy="1200329"/>
          </a:xfrm>
          <a:prstGeom prst="rect">
            <a:avLst/>
          </a:prstGeom>
          <a:noFill/>
          <a:ln>
            <a:headEnd type="none"/>
            <a:tailEnd type="none"/>
          </a:ln>
        </p:spPr>
        <p:txBody>
          <a:bodyPr wrap="square">
            <a:spAutoFit/>
          </a:bodyPr>
          <a:lstStyle/>
          <a:p>
            <a:pPr algn="ctr" defTabSz="914400"/>
            <a:r>
              <a:rPr lang="en-SG" sz="1200" dirty="0">
                <a:latin typeface="+mn-lt"/>
                <a:cs typeface="Times New Roman"/>
              </a:rPr>
              <a:t>Poor work processes causes Mr Tan experiences unnecessary stress that worsens his control of diabetes</a:t>
            </a:r>
          </a:p>
        </p:txBody>
      </p:sp>
      <p:sp>
        <p:nvSpPr>
          <p:cNvPr id="26" name="TextBox 25"/>
          <p:cNvSpPr txBox="1">
            <a:spLocks noChangeArrowheads="1"/>
          </p:cNvSpPr>
          <p:nvPr/>
        </p:nvSpPr>
        <p:spPr bwMode="white">
          <a:xfrm>
            <a:off x="3104366" y="5686582"/>
            <a:ext cx="3007570" cy="646331"/>
          </a:xfrm>
          <a:prstGeom prst="rect">
            <a:avLst/>
          </a:prstGeom>
          <a:noFill/>
          <a:ln>
            <a:headEnd type="none"/>
            <a:tailEnd type="none"/>
          </a:ln>
        </p:spPr>
        <p:txBody>
          <a:bodyPr wrap="square">
            <a:spAutoFit/>
          </a:bodyPr>
          <a:lstStyle/>
          <a:p>
            <a:pPr algn="ctr" defTabSz="914400"/>
            <a:r>
              <a:rPr lang="en-SG" sz="1200" dirty="0">
                <a:latin typeface="+mn-lt"/>
                <a:cs typeface="Times New Roman"/>
              </a:rPr>
              <a:t>Mr Tan’s poorly controlled diabetes causes giddiness at the workplace, resulting in another workplace accident</a:t>
            </a:r>
          </a:p>
        </p:txBody>
      </p:sp>
      <p:sp>
        <p:nvSpPr>
          <p:cNvPr id="27" name="TextBox 26"/>
          <p:cNvSpPr txBox="1">
            <a:spLocks noChangeArrowheads="1"/>
          </p:cNvSpPr>
          <p:nvPr/>
        </p:nvSpPr>
        <p:spPr bwMode="white">
          <a:xfrm>
            <a:off x="3109902" y="4581896"/>
            <a:ext cx="3166057" cy="646331"/>
          </a:xfrm>
          <a:prstGeom prst="rect">
            <a:avLst/>
          </a:prstGeom>
          <a:noFill/>
          <a:ln>
            <a:headEnd type="none"/>
            <a:tailEnd type="none"/>
          </a:ln>
        </p:spPr>
        <p:txBody>
          <a:bodyPr wrap="square">
            <a:spAutoFit/>
          </a:bodyPr>
          <a:lstStyle/>
          <a:p>
            <a:pPr algn="ctr" defTabSz="914400"/>
            <a:r>
              <a:rPr lang="en-US" sz="1200" dirty="0">
                <a:latin typeface="+mn-lt"/>
                <a:cs typeface="Times New Roman"/>
              </a:rPr>
              <a:t>A workplace accident results in Mr Tan getting injured at work, aggravating his diabetes</a:t>
            </a:r>
            <a:endParaRPr lang="en-SG" sz="1200" dirty="0">
              <a:latin typeface="+mn-lt"/>
              <a:cs typeface="Times New Roman"/>
            </a:endParaRPr>
          </a:p>
        </p:txBody>
      </p:sp>
      <p:sp>
        <p:nvSpPr>
          <p:cNvPr id="28" name="Rectangle 27"/>
          <p:cNvSpPr>
            <a:spLocks/>
          </p:cNvSpPr>
          <p:nvPr/>
        </p:nvSpPr>
        <p:spPr bwMode="white">
          <a:xfrm>
            <a:off x="551228" y="5005771"/>
            <a:ext cx="1492328" cy="707886"/>
          </a:xfrm>
          <a:prstGeom prst="rect">
            <a:avLst/>
          </a:prstGeom>
          <a:ln>
            <a:headEnd type="none"/>
            <a:tailEnd type="none"/>
          </a:ln>
        </p:spPr>
        <p:txBody>
          <a:bodyPr wrap="square">
            <a:spAutoFit/>
          </a:bodyPr>
          <a:lstStyle/>
          <a:p>
            <a:pPr algn="ctr" defTabSz="914400"/>
            <a:r>
              <a:rPr lang="en-US" sz="2000" b="1" dirty="0">
                <a:solidFill>
                  <a:schemeClr val="accent4">
                    <a:lumMod val="75000"/>
                  </a:schemeClr>
                </a:solidFill>
                <a:latin typeface="+mn-lt"/>
                <a:cs typeface="Times New Roman"/>
              </a:rPr>
              <a:t>Workplace Accidents</a:t>
            </a:r>
          </a:p>
        </p:txBody>
      </p:sp>
      <p:sp>
        <p:nvSpPr>
          <p:cNvPr id="29" name="Rectangle 28"/>
          <p:cNvSpPr>
            <a:spLocks/>
          </p:cNvSpPr>
          <p:nvPr/>
        </p:nvSpPr>
        <p:spPr bwMode="white">
          <a:xfrm>
            <a:off x="6601310" y="4923689"/>
            <a:ext cx="1740900" cy="1015663"/>
          </a:xfrm>
          <a:prstGeom prst="rect">
            <a:avLst/>
          </a:prstGeom>
          <a:ln>
            <a:headEnd type="none"/>
            <a:tailEnd type="none"/>
          </a:ln>
        </p:spPr>
        <p:txBody>
          <a:bodyPr wrap="square">
            <a:spAutoFit/>
          </a:bodyPr>
          <a:lstStyle/>
          <a:p>
            <a:pPr algn="ctr" defTabSz="914400"/>
            <a:r>
              <a:rPr lang="en-US" sz="2000" b="1" dirty="0">
                <a:solidFill>
                  <a:schemeClr val="accent2">
                    <a:lumMod val="60000"/>
                    <a:lumOff val="40000"/>
                  </a:schemeClr>
                </a:solidFill>
                <a:latin typeface="+mn-lt"/>
                <a:cs typeface="Times New Roman"/>
              </a:rPr>
              <a:t>Poorly Controlled Diabetes</a:t>
            </a:r>
          </a:p>
        </p:txBody>
      </p:sp>
      <p:sp>
        <p:nvSpPr>
          <p:cNvPr id="30" name="TextBox 29"/>
          <p:cNvSpPr txBox="1">
            <a:spLocks noChangeArrowheads="1"/>
          </p:cNvSpPr>
          <p:nvPr/>
        </p:nvSpPr>
        <p:spPr bwMode="white">
          <a:xfrm flipH="1">
            <a:off x="7503908" y="2500990"/>
            <a:ext cx="1676604" cy="1200329"/>
          </a:xfrm>
          <a:prstGeom prst="rect">
            <a:avLst/>
          </a:prstGeom>
          <a:noFill/>
          <a:ln>
            <a:headEnd type="none"/>
            <a:tailEnd type="none"/>
          </a:ln>
        </p:spPr>
        <p:txBody>
          <a:bodyPr wrap="square">
            <a:spAutoFit/>
          </a:bodyPr>
          <a:lstStyle/>
          <a:p>
            <a:pPr defTabSz="914400"/>
            <a:r>
              <a:rPr lang="en-US" sz="1200" dirty="0">
                <a:latin typeface="+mn-lt"/>
                <a:cs typeface="Times New Roman"/>
              </a:rPr>
              <a:t>Due to Mr Tan’s uncontrolled diabetes, he has frequent sickness absences that decrease his work productivity</a:t>
            </a:r>
            <a:endParaRPr lang="en-SG" sz="1200" dirty="0">
              <a:latin typeface="+mn-lt"/>
              <a:cs typeface="Times New Roman"/>
            </a:endParaRPr>
          </a:p>
        </p:txBody>
      </p:sp>
      <p:grpSp>
        <p:nvGrpSpPr>
          <p:cNvPr id="32" name="Group 31"/>
          <p:cNvGrpSpPr>
            <a:grpSpLocks/>
          </p:cNvGrpSpPr>
          <p:nvPr/>
        </p:nvGrpSpPr>
        <p:grpSpPr bwMode="white">
          <a:xfrm>
            <a:off x="3978697" y="2881310"/>
            <a:ext cx="1067938" cy="1759027"/>
            <a:chOff x="5682702" y="2953932"/>
            <a:chExt cx="1067938" cy="1759027"/>
          </a:xfrm>
          <a:ln>
            <a:headEnd type="none"/>
            <a:tailEnd type="none"/>
          </a:ln>
        </p:grpSpPr>
        <p:pic>
          <p:nvPicPr>
            <p:cNvPr id="33" name="Picture 32"/>
            <p:cNvPicPr>
              <a:picLocks noChangeAspect="1"/>
            </p:cNvPicPr>
            <p:nvPr/>
          </p:nvPicPr>
          <p:blipFill>
            <a:blip r:embed="rId3">
              <a:lum/>
            </a:blip>
            <a:srcRect/>
            <a:stretch>
              <a:fillRect/>
            </a:stretch>
          </p:blipFill>
          <p:spPr bwMode="white">
            <a:xfrm>
              <a:off x="5682702" y="2953932"/>
              <a:ext cx="988671" cy="1759027"/>
            </a:xfrm>
            <a:prstGeom prst="rect">
              <a:avLst/>
            </a:prstGeom>
            <a:ln>
              <a:headEnd type="none"/>
              <a:tailEnd type="none"/>
            </a:ln>
          </p:spPr>
        </p:pic>
        <p:sp>
          <p:nvSpPr>
            <p:cNvPr id="34" name="Rectangle 33"/>
            <p:cNvSpPr>
              <a:spLocks/>
            </p:cNvSpPr>
            <p:nvPr/>
          </p:nvSpPr>
          <p:spPr bwMode="white">
            <a:xfrm>
              <a:off x="6566598" y="3561168"/>
              <a:ext cx="184042" cy="237109"/>
            </a:xfrm>
            <a:prstGeom prst="rect">
              <a:avLst/>
            </a:prstGeom>
            <a:solidFill>
              <a:schemeClr val="bg1"/>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dirty="0"/>
            </a:p>
          </p:txBody>
        </p:sp>
        <p:sp>
          <p:nvSpPr>
            <p:cNvPr id="35" name="Rectangle 34"/>
            <p:cNvSpPr>
              <a:spLocks/>
            </p:cNvSpPr>
            <p:nvPr/>
          </p:nvSpPr>
          <p:spPr bwMode="white">
            <a:xfrm>
              <a:off x="6538484" y="3583730"/>
              <a:ext cx="184042" cy="128648"/>
            </a:xfrm>
            <a:prstGeom prst="rect">
              <a:avLst/>
            </a:prstGeom>
            <a:solidFill>
              <a:schemeClr val="bg1"/>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SG" dirty="0"/>
            </a:p>
          </p:txBody>
        </p:sp>
      </p:grpSp>
      <p:sp>
        <p:nvSpPr>
          <p:cNvPr id="3" name="Slide Number Placeholder 2"/>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39</a:t>
            </a:fld>
            <a:r>
              <a:rPr lang="en-SG" dirty="0"/>
              <a:t>/14</a:t>
            </a:r>
          </a:p>
        </p:txBody>
      </p:sp>
      <p:sp>
        <p:nvSpPr>
          <p:cNvPr id="36" name="Oval 35"/>
          <p:cNvSpPr>
            <a:spLocks/>
          </p:cNvSpPr>
          <p:nvPr/>
        </p:nvSpPr>
        <p:spPr bwMode="white">
          <a:xfrm>
            <a:off x="344822" y="1246256"/>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20</a:t>
            </a:r>
            <a:endParaRPr lang="en-US" dirty="0"/>
          </a:p>
        </p:txBody>
      </p:sp>
    </p:spTree>
  </p:cSld>
  <p:clrMapOvr>
    <a:masterClrMapping/>
  </p:clrMapOvr>
  <p:timing>
    <p:tnLst>
      <p:par>
        <p:cTn dur="indefinite" id="1" nodeType="tmRoot" restart="never"/>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ln>
            <a:headEnd type="none"/>
            <a:tailEnd type="none"/>
          </a:ln>
        </p:spPr>
        <p:txBody>
          <a:bodyPr wrap="square"/>
          <a:lstStyle/>
          <a:p>
            <a:pPr defTabSz="914400"/>
            <a:fld id="{86178A0A-CF14-46D9-96E1-EA1C7D2FDEA7}" type="slidenum">
              <a:rPr lang="en-US" dirty="0"/>
              <a:t>4</a:t>
            </a:fld>
            <a:endParaRPr lang="en-US" dirty="0"/>
          </a:p>
        </p:txBody>
      </p:sp>
      <p:sp>
        <p:nvSpPr>
          <p:cNvPr id="3" name="Text Placeholder 2"/>
          <p:cNvSpPr>
            <a:spLocks noGrp="1"/>
          </p:cNvSpPr>
          <p:nvPr>
            <p:ph type="body" sz="quarter" idx="11"/>
          </p:nvPr>
        </p:nvSpPr>
        <p:spPr bwMode="white">
          <a:xfrm>
            <a:off x="323528" y="116632"/>
            <a:ext cx="8496944" cy="648369"/>
          </a:xfrm>
          <a:solidFill>
            <a:srgbClr val="FFFF00"/>
          </a:solidFill>
          <a:ln>
            <a:headEnd type="none"/>
            <a:tailEnd type="none"/>
          </a:ln>
        </p:spPr>
        <p:txBody>
          <a:bodyPr wrap="square"/>
          <a:lstStyle/>
          <a:p>
            <a:pPr defTabSz="914400"/>
            <a:r>
              <a:rPr lang="en-US" dirty="0"/>
              <a:t>{</a:t>
            </a:r>
            <a:r>
              <a:rPr lang="en-US" dirty="0"/>
              <a:t>titletraining</a:t>
            </a:r>
            <a:r>
              <a:rPr lang="en-US" dirty="0"/>
              <a:t>}</a:t>
            </a:r>
            <a:endParaRPr lang="en-US" dirty="0"/>
          </a:p>
        </p:txBody>
      </p:sp>
      <p:sp>
        <p:nvSpPr>
          <p:cNvPr id="5" name="Content Placeholder 2"/>
          <p:cNvSpPr txBox="1">
            <a:spLocks noChangeArrowheads="1"/>
          </p:cNvSpPr>
          <p:nvPr/>
        </p:nvSpPr>
        <p:spPr bwMode="white">
          <a:xfrm>
            <a:off x="304800" y="1124744"/>
            <a:ext cx="2755032" cy="5112568"/>
          </a:xfrm>
          <a:prstGeom prst="rect">
            <a:avLst/>
          </a:prstGeom>
          <a:solidFill>
            <a:srgbClr val="FFFF00"/>
          </a:solidFill>
          <a:ln>
            <a:headEnd type="none"/>
            <a:tailEnd type="none"/>
          </a:ln>
        </p:spPr>
        <p:txBody>
          <a:bodyPr lIns="91440" tIns="45720" rIns="91440" bIns="45720" wrap="square">
            <a:noAutofit/>
          </a:bodyPr>
          <a:lstStyle>
            <a:lvl1pPr marL="0" indent="0" rtl="0" algn="l" defTabSz="914400">
              <a:spcBef>
                <a:spcPct val="20000"/>
              </a:spcBef>
              <a:buClr>
                <a:schemeClr val="accent1"/>
              </a:buClr>
              <a:buSzPct val="100000"/>
              <a:buFont typeface="Symbol"/>
              <a:buNone/>
              <a:defRPr sz="2400" kern="1200" dirty="0">
                <a:solidFill>
                  <a:schemeClr val="tx1"/>
                </a:solidFill>
                <a:latin typeface="Calibri"/>
                <a:ea typeface="+mn-ea"/>
                <a:cs typeface="+mn-cs"/>
              </a:defRPr>
            </a:lvl1pPr>
            <a:lvl2pPr marL="301943" indent="0" rtl="0" algn="l" defTabSz="914400">
              <a:spcBef>
                <a:spcPct val="20000"/>
              </a:spcBef>
              <a:buClr>
                <a:schemeClr val="accent1"/>
              </a:buClr>
              <a:buSzPct val="100000"/>
              <a:buFont typeface="Symbol"/>
              <a:buNone/>
              <a:defRPr sz="2200" kern="1200" dirty="0">
                <a:solidFill>
                  <a:schemeClr val="tx2"/>
                </a:solidFill>
                <a:latin typeface="+mn-lt"/>
                <a:ea typeface="+mn-ea"/>
                <a:cs typeface="+mn-cs"/>
              </a:defRPr>
            </a:lvl2pPr>
            <a:lvl3pPr marL="627063" indent="0" rtl="0" algn="l" defTabSz="914400">
              <a:spcBef>
                <a:spcPct val="20000"/>
              </a:spcBef>
              <a:buClr>
                <a:schemeClr val="accent1"/>
              </a:buClr>
              <a:buSzPct val="100000"/>
              <a:buFont typeface="Symbol"/>
              <a:buNone/>
              <a:defRPr sz="2000" kern="1200" dirty="0">
                <a:solidFill>
                  <a:schemeClr val="tx2"/>
                </a:solidFill>
                <a:latin typeface="+mn-lt"/>
                <a:ea typeface="+mn-ea"/>
                <a:cs typeface="+mn-cs"/>
              </a:defRPr>
            </a:lvl3pPr>
            <a:lvl4pPr marL="914400" indent="0" rtl="0" algn="l" defTabSz="914400">
              <a:spcBef>
                <a:spcPct val="20000"/>
              </a:spcBef>
              <a:buClr>
                <a:schemeClr val="accent1"/>
              </a:buClr>
              <a:buSzPct val="100000"/>
              <a:buFont typeface="Symbol"/>
              <a:buNone/>
              <a:defRPr sz="1800" kern="1200" dirty="0">
                <a:solidFill>
                  <a:schemeClr val="tx2"/>
                </a:solidFill>
                <a:latin typeface="+mn-lt"/>
                <a:ea typeface="+mn-ea"/>
                <a:cs typeface="+mn-cs"/>
              </a:defRPr>
            </a:lvl4pPr>
            <a:lvl5pPr marL="1234440" indent="0" rtl="0" algn="l" defTabSz="914400">
              <a:spcBef>
                <a:spcPct val="20000"/>
              </a:spcBef>
              <a:buClr>
                <a:schemeClr val="accent1"/>
              </a:buClr>
              <a:buSzPct val="100000"/>
              <a:buFont typeface="Symbol"/>
              <a:buNone/>
              <a:defRPr sz="1600" kern="1200" dirty="0">
                <a:solidFill>
                  <a:schemeClr val="tx2"/>
                </a:solidFill>
                <a:latin typeface="+mn-lt"/>
                <a:ea typeface="+mn-ea"/>
                <a:cs typeface="+mn-cs"/>
              </a:defRPr>
            </a:lvl5pPr>
            <a:lvl6pPr marL="178308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6pPr>
            <a:lvl7pPr marL="210312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7pPr>
            <a:lvl8pPr marL="242316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8pPr>
            <a:lvl9pPr marL="2743200" indent="-228600" rtl="0" algn="l" defTabSz="914400">
              <a:spcBef>
                <a:spcPts val="384"/>
              </a:spcBef>
              <a:buClr>
                <a:schemeClr val="accent1"/>
              </a:buClr>
              <a:buFont typeface="Symbol"/>
              <a:buChar char="*"/>
              <a:defRPr sz="1400" kern="1200" dirty="0">
                <a:solidFill>
                  <a:schemeClr val="tx2"/>
                </a:solidFill>
                <a:latin typeface="+mn-lt"/>
                <a:ea typeface="+mn-ea"/>
                <a:cs typeface="+mn-cs"/>
              </a:defRPr>
            </a:lvl9pPr>
          </a:lstStyle>
          <a:p>
            <a:pPr defTabSz="914400">
              <a:buFont typeface="Wingdings"/>
              <a:buNone/>
            </a:pPr>
            <a:r>
              <a:rPr lang="en-US" sz="2000" b="1" dirty="0">
                <a:solidFill>
                  <a:schemeClr val="accent1"/>
                </a:solidFill>
                <a:latin typeface="Arial"/>
                <a:cs typeface="Arial"/>
              </a:rPr>
              <a:t>Attendance</a:t>
            </a:r>
            <a:r>
              <a:rPr altLang="en-US" lang="en-SG" sz="2000" b="1" dirty="0">
                <a:solidFill>
                  <a:schemeClr val="accent1"/>
                </a:solidFill>
                <a:latin typeface="Arial"/>
                <a:cs typeface="Arial"/>
              </a:rPr>
              <a:t>:</a:t>
            </a:r>
          </a:p>
          <a:p>
            <a:pPr lvl="1" defTabSz="914400">
              <a:buFont typeface="Arial"/>
              <a:buChar char="•"/>
            </a:pPr>
            <a:r>
              <a:rPr altLang="en-US" lang="en-SG" sz="2000" dirty="0">
                <a:solidFill>
                  <a:srgbClr val="FF0000"/>
                </a:solidFill>
                <a:latin typeface="Arial"/>
                <a:cs typeface="Arial"/>
              </a:rPr>
              <a:t> </a:t>
            </a:r>
            <a:r>
              <a:rPr altLang="en-US" lang="en-SG" sz="2000" dirty="0">
                <a:solidFill>
                  <a:srgbClr val="FF0000"/>
                </a:solidFill>
                <a:latin typeface="Arial"/>
                <a:cs typeface="Arial"/>
              </a:rPr>
              <a:t>{</a:t>
            </a:r>
            <a:r>
              <a:rPr altLang="en-US" lang="en-SG" sz="2000" dirty="0">
                <a:solidFill>
                  <a:srgbClr val="FF0000"/>
                </a:solidFill>
                <a:latin typeface="Arial"/>
                <a:cs typeface="Arial"/>
              </a:rPr>
              <a:t>attmark</a:t>
            </a:r>
            <a:r>
              <a:rPr altLang="en-US" lang="en-SG" sz="2000" dirty="0">
                <a:solidFill>
                  <a:srgbClr val="FF0000"/>
                </a:solidFill>
                <a:latin typeface="Arial"/>
                <a:cs typeface="Arial"/>
              </a:rPr>
              <a:t>}</a:t>
            </a:r>
            <a:r>
              <a:rPr altLang="en-US" lang="en-SG" sz="2000" dirty="0">
                <a:solidFill>
                  <a:schemeClr val="tx1"/>
                </a:solidFill>
                <a:latin typeface="Arial"/>
                <a:cs typeface="Arial"/>
              </a:rPr>
              <a:t> </a:t>
            </a:r>
          </a:p>
          <a:p>
            <a:pPr lvl="1" marL="457200" defTabSz="914400">
              <a:buFont typeface="Arial"/>
              <a:buNone/>
            </a:pPr>
            <a:endParaRPr altLang="en-US" lang="en-SG" sz="2000" dirty="0">
              <a:latin typeface="Arial"/>
              <a:cs typeface="Arial"/>
            </a:endParaRPr>
          </a:p>
          <a:p>
            <a:pPr defTabSz="914400">
              <a:buFont typeface="Arial"/>
              <a:buNone/>
            </a:pPr>
            <a:r>
              <a:rPr lang="en-US" sz="2000" b="1" dirty="0">
                <a:solidFill>
                  <a:schemeClr val="accent1"/>
                </a:solidFill>
                <a:latin typeface="Arial"/>
                <a:cs typeface="Arial"/>
              </a:rPr>
              <a:t>Training </a:t>
            </a:r>
            <a:r>
              <a:rPr altLang="en-US" lang="en-SG" sz="2000" b="1" dirty="0">
                <a:solidFill>
                  <a:schemeClr val="accent1"/>
                </a:solidFill>
                <a:latin typeface="Arial"/>
                <a:cs typeface="Arial"/>
              </a:rPr>
              <a:t>duration:</a:t>
            </a:r>
            <a:endParaRPr lang="en-US" sz="2000" dirty="0">
              <a:latin typeface="Arial"/>
              <a:cs typeface="Arial"/>
            </a:endParaRPr>
          </a:p>
          <a:p>
            <a:pPr marL="342900" indent="-342900" defTabSz="914400">
              <a:buFont typeface="Arial"/>
              <a:buChar char="•"/>
            </a:pPr>
            <a:r>
              <a:rPr lang="en-SG" sz="2000" b="1" dirty="0">
                <a:solidFill>
                  <a:srgbClr val="C00000"/>
                </a:solidFill>
                <a:latin typeface="Arial"/>
                <a:cs typeface="Arial"/>
              </a:rPr>
              <a:t>{</a:t>
            </a:r>
            <a:r>
              <a:rPr lang="en-SG" sz="2000" b="1" dirty="0">
                <a:solidFill>
                  <a:srgbClr val="C00000"/>
                </a:solidFill>
                <a:latin typeface="Arial"/>
                <a:cs typeface="Arial"/>
              </a:rPr>
              <a:t>trainingduration</a:t>
            </a:r>
            <a:r>
              <a:rPr lang="en-SG" sz="2000" b="1" dirty="0">
                <a:solidFill>
                  <a:srgbClr val="C00000"/>
                </a:solidFill>
                <a:latin typeface="Arial"/>
                <a:cs typeface="Arial"/>
              </a:rPr>
              <a:t>}</a:t>
            </a:r>
            <a:endParaRPr lang="en-SG" sz="2000" b="1" dirty="0">
              <a:solidFill>
                <a:srgbClr val="C00000"/>
              </a:solidFill>
              <a:latin typeface="Arial"/>
              <a:cs typeface="Arial"/>
            </a:endParaRPr>
          </a:p>
          <a:p>
            <a:pPr marL="342900" indent="-342900" defTabSz="914400">
              <a:buFont typeface="Arial"/>
              <a:buChar char="•"/>
            </a:pPr>
            <a:endParaRPr lang="en-SG" sz="2000" b="1" dirty="0">
              <a:solidFill>
                <a:srgbClr val="C00000"/>
              </a:solidFill>
              <a:latin typeface="Arial"/>
              <a:cs typeface="Arial"/>
            </a:endParaRPr>
          </a:p>
          <a:p>
            <a:pPr marL="342900" indent="-342900" defTabSz="914400">
              <a:buFont typeface="Arial"/>
              <a:buChar char="•"/>
            </a:pPr>
            <a:endParaRPr lang="en-SG" sz="2000" b="1" dirty="0">
              <a:solidFill>
                <a:srgbClr val="C00000"/>
              </a:solidFill>
              <a:latin typeface="Arial"/>
              <a:cs typeface="Arial"/>
            </a:endParaRPr>
          </a:p>
          <a:p>
            <a:pPr marL="342900" indent="-342900" defTabSz="914400">
              <a:buFont typeface="Arial"/>
              <a:buChar char="•"/>
            </a:pPr>
            <a:r>
              <a:rPr lang="en-IN" sz="2000" b="1" dirty="0">
                <a:solidFill>
                  <a:srgbClr val="C00000"/>
                </a:solidFill>
                <a:latin typeface="Arial"/>
                <a:cs typeface="Arial"/>
              </a:rPr>
              <a:t>{</a:t>
            </a:r>
            <a:r>
              <a:rPr lang="en-IN" sz="2000" b="1" dirty="0">
                <a:solidFill>
                  <a:srgbClr val="C00000"/>
                </a:solidFill>
                <a:latin typeface="Arial"/>
                <a:cs typeface="Arial"/>
              </a:rPr>
              <a:t>submitassement</a:t>
            </a:r>
            <a:r>
              <a:rPr lang="en-IN" sz="2000" b="1" dirty="0">
                <a:solidFill>
                  <a:srgbClr val="C00000"/>
                </a:solidFill>
                <a:latin typeface="Arial"/>
                <a:cs typeface="Arial"/>
              </a:rPr>
              <a:t>}</a:t>
            </a:r>
            <a:endParaRPr lang="en-US" sz="2000" b="1" dirty="0">
              <a:solidFill>
                <a:srgbClr val="C00000"/>
              </a:solidFill>
              <a:latin typeface="Arial"/>
              <a:cs typeface="Arial"/>
            </a:endParaRPr>
          </a:p>
          <a:p>
            <a:pPr lvl="1" marL="457200" defTabSz="914400">
              <a:buFont typeface="Arial"/>
              <a:buNone/>
            </a:pPr>
            <a:endParaRPr lang="en-US" sz="2000" dirty="0">
              <a:latin typeface="Arial"/>
              <a:cs typeface="Arial"/>
            </a:endParaRPr>
          </a:p>
        </p:txBody>
      </p:sp>
      <p:sp>
        <p:nvSpPr>
          <p:cNvPr id="6" name="Rectangle 5"/>
          <p:cNvSpPr>
            <a:spLocks/>
          </p:cNvSpPr>
          <p:nvPr/>
        </p:nvSpPr>
        <p:spPr bwMode="white">
          <a:xfrm>
            <a:off x="3347864" y="2406587"/>
            <a:ext cx="5577028" cy="3693319"/>
          </a:xfrm>
          <a:prstGeom prst="rect">
            <a:avLst/>
          </a:prstGeom>
          <a:solidFill>
            <a:srgbClr val="FFFF00"/>
          </a:solidFill>
          <a:ln>
            <a:headEnd type="none"/>
            <a:tailEnd type="none"/>
          </a:ln>
        </p:spPr>
        <p:txBody>
          <a:bodyPr wrap="square">
            <a:spAutoFit/>
          </a:bodyPr>
          <a:lstStyle/>
          <a:p>
            <a:pPr defTabSz="914400"/>
            <a:r>
              <a:rPr altLang="en-US" lang="en-SG" b="1" dirty="0">
                <a:solidFill>
                  <a:srgbClr val="C00000"/>
                </a:solidFill>
                <a:latin typeface="Arial"/>
                <a:cs typeface="Arial"/>
              </a:rPr>
              <a:t>  </a:t>
            </a:r>
            <a:r>
              <a:rPr altLang="en-US" lang="en-SG" b="1" dirty="0">
                <a:solidFill>
                  <a:srgbClr val="0070C0"/>
                </a:solidFill>
                <a:latin typeface="Arial"/>
                <a:cs typeface="Arial"/>
              </a:rPr>
              <a:t>Practical Performance </a:t>
            </a:r>
          </a:p>
          <a:p>
            <a:pPr lvl="1" marL="800100" indent="-342900" defTabSz="914400">
              <a:buFont typeface="Wingdings"/>
              <a:buChar char="ü"/>
            </a:pPr>
            <a:r>
              <a:rPr altLang="en-US" lang="en-US" b="1" dirty="0">
                <a:solidFill>
                  <a:srgbClr val="C00000"/>
                </a:solidFill>
                <a:latin typeface="Arial"/>
                <a:cs typeface="Arial"/>
              </a:rPr>
              <a:t>7 stations </a:t>
            </a:r>
            <a:r>
              <a:rPr altLang="en-US" lang="en-US" dirty="0">
                <a:latin typeface="Arial"/>
                <a:cs typeface="Arial"/>
              </a:rPr>
              <a:t>(PPE</a:t>
            </a:r>
            <a:r>
              <a:rPr altLang="en-US" lang="en-US" dirty="0">
                <a:latin typeface="Arial"/>
                <a:cs typeface="Arial"/>
              </a:rPr>
              <a:t>, Safety Sign, O2 entry limits for confined space, Fire Emergency, Ascend scaffold, </a:t>
            </a:r>
            <a:r>
              <a:rPr altLang="en-US" lang="en-US" dirty="0">
                <a:latin typeface="Arial"/>
                <a:cs typeface="Arial"/>
              </a:rPr>
              <a:t>Ascend </a:t>
            </a:r>
            <a:r>
              <a:rPr altLang="en-US" lang="en-US" dirty="0">
                <a:latin typeface="Arial"/>
                <a:cs typeface="Arial"/>
              </a:rPr>
              <a:t>roof structure and self-relief suspension trauma </a:t>
            </a:r>
            <a:r>
              <a:rPr altLang="en-US" lang="en-US" dirty="0">
                <a:latin typeface="Arial"/>
                <a:cs typeface="Arial"/>
              </a:rPr>
              <a:t>management)</a:t>
            </a:r>
            <a:endParaRPr altLang="en-US" lang="en-US" b="1" dirty="0">
              <a:solidFill>
                <a:srgbClr val="C00000"/>
              </a:solidFill>
              <a:latin typeface="Arial"/>
              <a:cs typeface="Arial"/>
            </a:endParaRPr>
          </a:p>
          <a:p>
            <a:pPr lvl="1" marL="800100" indent="-342900" defTabSz="914400">
              <a:buFont typeface="Wingdings"/>
              <a:buChar char="ü"/>
            </a:pPr>
            <a:r>
              <a:rPr altLang="en-US" lang="en-US" dirty="0">
                <a:latin typeface="Arial"/>
                <a:cs typeface="Arial"/>
              </a:rPr>
              <a:t>Pass </a:t>
            </a:r>
            <a:r>
              <a:rPr altLang="en-US" lang="en-US" dirty="0">
                <a:latin typeface="Arial"/>
                <a:cs typeface="Arial"/>
              </a:rPr>
              <a:t>criteria: </a:t>
            </a:r>
            <a:r>
              <a:rPr altLang="en-US" lang="en-US" b="1" dirty="0">
                <a:solidFill>
                  <a:srgbClr val="C00000"/>
                </a:solidFill>
                <a:latin typeface="Arial"/>
                <a:cs typeface="Arial"/>
              </a:rPr>
              <a:t>100% </a:t>
            </a:r>
            <a:r>
              <a:rPr altLang="en-US" lang="en-US" b="1" dirty="0">
                <a:solidFill>
                  <a:srgbClr val="C00000"/>
                </a:solidFill>
                <a:latin typeface="Arial"/>
                <a:cs typeface="Arial"/>
              </a:rPr>
              <a:t> </a:t>
            </a:r>
            <a:r>
              <a:rPr altLang="en-US" lang="en-US" dirty="0">
                <a:latin typeface="Arial"/>
                <a:cs typeface="Arial"/>
              </a:rPr>
              <a:t>(</a:t>
            </a:r>
            <a:r>
              <a:rPr altLang="en-US" lang="en-US" dirty="0">
                <a:latin typeface="Arial"/>
                <a:cs typeface="Arial"/>
              </a:rPr>
              <a:t>competency based</a:t>
            </a:r>
            <a:r>
              <a:rPr altLang="en-US" lang="en-US" dirty="0">
                <a:latin typeface="Arial"/>
                <a:cs typeface="Arial"/>
              </a:rPr>
              <a:t>)</a:t>
            </a:r>
          </a:p>
          <a:p>
            <a:pPr lvl="1" marL="800100" indent="-342900" defTabSz="914400">
              <a:buFont typeface="Wingdings"/>
              <a:buChar char="ü"/>
            </a:pPr>
            <a:r>
              <a:rPr altLang="en-US" lang="en-US" dirty="0">
                <a:latin typeface="Arial"/>
                <a:cs typeface="Arial"/>
              </a:rPr>
              <a:t>&gt; 3 components NYC, considered NYC of the course </a:t>
            </a:r>
          </a:p>
          <a:p>
            <a:pPr lvl="1" marL="800100" indent="-342900" defTabSz="914400">
              <a:buFont typeface="Wingdings"/>
              <a:buChar char="ü"/>
            </a:pPr>
            <a:r>
              <a:rPr altLang="en-US" lang="en-US" dirty="0">
                <a:latin typeface="Arial"/>
                <a:cs typeface="Arial"/>
              </a:rPr>
              <a:t>Up to 3 components NYC, Trainer will teach and assess learner for 2</a:t>
            </a:r>
            <a:r>
              <a:rPr altLang="en-US" lang="en-US" baseline="30000" dirty="0">
                <a:latin typeface="Arial"/>
                <a:cs typeface="Arial"/>
              </a:rPr>
              <a:t>nd</a:t>
            </a:r>
            <a:r>
              <a:rPr altLang="en-US" lang="en-US" dirty="0">
                <a:latin typeface="Arial"/>
                <a:cs typeface="Arial"/>
              </a:rPr>
              <a:t> attempt of that (NYC) components. During 2</a:t>
            </a:r>
            <a:r>
              <a:rPr altLang="en-US" lang="en-US" baseline="30000" dirty="0">
                <a:latin typeface="Arial"/>
                <a:cs typeface="Arial"/>
              </a:rPr>
              <a:t>nd</a:t>
            </a:r>
            <a:r>
              <a:rPr altLang="en-US" lang="en-US" dirty="0">
                <a:latin typeface="Arial"/>
                <a:cs typeface="Arial"/>
              </a:rPr>
              <a:t> attempt, if any 1 component NYC, considered full course NYC.      </a:t>
            </a:r>
            <a:endParaRPr altLang="en-US" lang="en-US" dirty="0">
              <a:latin typeface="Arial"/>
              <a:cs typeface="Arial"/>
            </a:endParaRPr>
          </a:p>
        </p:txBody>
      </p:sp>
      <p:sp>
        <p:nvSpPr>
          <p:cNvPr id="4" name="Rectangle 3"/>
          <p:cNvSpPr>
            <a:spLocks/>
          </p:cNvSpPr>
          <p:nvPr/>
        </p:nvSpPr>
        <p:spPr bwMode="white">
          <a:xfrm>
            <a:off x="3347864" y="818460"/>
            <a:ext cx="5472608" cy="1338828"/>
          </a:xfrm>
          <a:prstGeom prst="rect">
            <a:avLst/>
          </a:prstGeom>
          <a:solidFill>
            <a:srgbClr val="FFFF00"/>
          </a:solidFill>
          <a:ln>
            <a:headEnd type="none"/>
            <a:tailEnd type="none"/>
          </a:ln>
        </p:spPr>
        <p:txBody>
          <a:bodyPr wrap="square">
            <a:spAutoFit/>
          </a:bodyPr>
          <a:lstStyle/>
          <a:p>
            <a:pPr defTabSz="914400">
              <a:lnSpc>
                <a:spcPct val="90000"/>
              </a:lnSpc>
            </a:pPr>
            <a:endParaRPr altLang="en-US" lang="en-SG" b="1" dirty="0">
              <a:solidFill>
                <a:schemeClr val="accent2"/>
              </a:solidFill>
              <a:latin typeface="Arial"/>
              <a:cs typeface="Arial"/>
            </a:endParaRPr>
          </a:p>
          <a:p>
            <a:pPr marL="342900" indent="-342900" defTabSz="914400">
              <a:lnSpc>
                <a:spcPct val="90000"/>
              </a:lnSpc>
              <a:buFont typeface="Arial"/>
              <a:buChar char="•"/>
            </a:pPr>
            <a:r>
              <a:rPr altLang="en-US" lang="en-SG" b="1" dirty="0">
                <a:solidFill>
                  <a:srgbClr val="0070C0"/>
                </a:solidFill>
                <a:latin typeface="Arial"/>
                <a:cs typeface="Arial"/>
              </a:rPr>
              <a:t>Written test (Close book, Individual) </a:t>
            </a:r>
          </a:p>
          <a:p>
            <a:pPr lvl="1" marL="800100" indent="-342900" defTabSz="914400">
              <a:lnSpc>
                <a:spcPct val="90000"/>
              </a:lnSpc>
              <a:buFont typeface="Wingdings"/>
              <a:buChar char="ü"/>
            </a:pPr>
            <a:r>
              <a:rPr altLang="en-US" lang="en-SG" b="1" dirty="0">
                <a:solidFill>
                  <a:srgbClr val="C00000"/>
                </a:solidFill>
                <a:latin typeface="Arial"/>
                <a:cs typeface="Arial"/>
              </a:rPr>
              <a:t>{</a:t>
            </a:r>
            <a:r>
              <a:rPr altLang="en-US" lang="en-SG" b="1" dirty="0">
                <a:solidFill>
                  <a:srgbClr val="C00000"/>
                </a:solidFill>
                <a:latin typeface="Arial"/>
                <a:cs typeface="Arial"/>
              </a:rPr>
              <a:t>mcqmark</a:t>
            </a:r>
            <a:r>
              <a:rPr altLang="en-US" lang="en-SG" b="1" dirty="0">
                <a:solidFill>
                  <a:srgbClr val="C00000"/>
                </a:solidFill>
                <a:latin typeface="Arial"/>
                <a:cs typeface="Arial"/>
              </a:rPr>
              <a:t>} </a:t>
            </a:r>
            <a:r>
              <a:rPr altLang="en-US" lang="en-SG" dirty="0">
                <a:latin typeface="Arial"/>
                <a:cs typeface="Arial"/>
              </a:rPr>
              <a:t>questions ({marks} </a:t>
            </a:r>
            <a:r>
              <a:rPr altLang="en-US" lang="en-SG" dirty="0">
                <a:latin typeface="Arial"/>
                <a:cs typeface="Arial"/>
              </a:rPr>
              <a:t>marks)  </a:t>
            </a:r>
          </a:p>
          <a:p>
            <a:pPr lvl="1" marL="800100" indent="-342900" defTabSz="914400">
              <a:lnSpc>
                <a:spcPct val="90000"/>
              </a:lnSpc>
              <a:buFont typeface="Wingdings"/>
              <a:buChar char="ü"/>
            </a:pPr>
            <a:r>
              <a:rPr altLang="en-US" lang="en-SG" dirty="0">
                <a:latin typeface="Arial"/>
                <a:cs typeface="Arial"/>
              </a:rPr>
              <a:t>Duration: </a:t>
            </a:r>
            <a:r>
              <a:rPr altLang="en-US" lang="en-SG" b="1" dirty="0">
                <a:solidFill>
                  <a:srgbClr val="C00000"/>
                </a:solidFill>
                <a:latin typeface="Arial"/>
                <a:cs typeface="Arial"/>
              </a:rPr>
              <a:t>1 hour </a:t>
            </a:r>
          </a:p>
          <a:p>
            <a:pPr lvl="1" marL="800100" indent="-342900" defTabSz="914400">
              <a:lnSpc>
                <a:spcPct val="90000"/>
              </a:lnSpc>
              <a:buFont typeface="Wingdings"/>
              <a:buChar char="ü"/>
            </a:pPr>
            <a:r>
              <a:rPr altLang="en-US" lang="en-SG" dirty="0">
                <a:latin typeface="Arial"/>
                <a:cs typeface="Arial"/>
              </a:rPr>
              <a:t>Pass criteria: </a:t>
            </a:r>
            <a:r>
              <a:rPr altLang="en-US" lang="en-SG" b="1" dirty="0">
                <a:solidFill>
                  <a:srgbClr val="C00000"/>
                </a:solidFill>
                <a:latin typeface="Arial"/>
                <a:cs typeface="Arial"/>
              </a:rPr>
              <a:t>60% (Minimum of 24 marks) </a:t>
            </a:r>
            <a:endParaRPr lang="en-SG" dirty="0"/>
          </a:p>
        </p:txBody>
      </p:sp>
    </p:spTree>
  </p:cSld>
  <p:clrMapOvr>
    <a:masterClrMapping/>
  </p:clrMapOvr>
  <p:timing>
    <p:tnLst>
      <p:par>
        <p:cTn dur="indefinite" id="1" nodeType="tmRoot" restart="never"/>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white">
          <a:ln>
            <a:headEnd type="none"/>
            <a:tailEnd type="none"/>
          </a:ln>
        </p:spPr>
        <p:txBody>
          <a:bodyPr wrap="square"/>
          <a:lstStyle/>
          <a:p>
            <a:pPr defTabSz="914400"/>
            <a:r>
              <a:rPr lang="en-SG" dirty="0"/>
              <a:t>Example 2: With Total WSH</a:t>
            </a:r>
          </a:p>
        </p:txBody>
      </p:sp>
      <p:sp>
        <p:nvSpPr>
          <p:cNvPr id="5" name="Rounded Rectangle 4"/>
          <p:cNvSpPr>
            <a:spLocks/>
          </p:cNvSpPr>
          <p:nvPr/>
        </p:nvSpPr>
        <p:spPr bwMode="white">
          <a:xfrm>
            <a:off x="3388918" y="1528541"/>
            <a:ext cx="2065095" cy="1303566"/>
          </a:xfrm>
          <a:prstGeom prst="roundRect">
            <a:avLst/>
          </a:prstGeom>
          <a:noFill/>
          <a:ln w="28575">
            <a:solidFill>
              <a:srgbClr val="00B0F0"/>
            </a:solidFill>
            <a:headEnd type="none"/>
            <a:tailEnd type="none"/>
          </a:ln>
        </p:spPr>
        <p:style>
          <a:lnRef idx="2">
            <a:schemeClr val="dk1">
              <a:shade val="50000"/>
            </a:schemeClr>
          </a:lnRef>
          <a:fillRef idx="1">
            <a:schemeClr val="dk1"/>
          </a:fillRef>
          <a:effectRef idx="0">
            <a:schemeClr val="dk1"/>
          </a:effectRef>
          <a:fontRef idx="minor">
            <a:schemeClr val="lt1"/>
          </a:fontRef>
        </p:style>
        <p:txBody>
          <a:bodyPr anchor="ctr" wrap="square"/>
          <a:lstStyle/>
          <a:p>
            <a:pPr algn="ctr" defTabSz="914400"/>
            <a:r>
              <a:rPr lang="en-US" sz="2000" b="1" dirty="0">
                <a:solidFill>
                  <a:srgbClr val="0070C0"/>
                </a:solidFill>
                <a:cs typeface="Times New Roman"/>
              </a:rPr>
              <a:t>Good Work Processes</a:t>
            </a:r>
          </a:p>
        </p:txBody>
      </p:sp>
      <p:cxnSp>
        <p:nvCxnSpPr>
          <p:cNvPr id="6" name="Straight Arrow Connector 5"/>
          <p:cNvCxnSpPr/>
          <p:nvPr/>
        </p:nvCxnSpPr>
        <p:spPr bwMode="white">
          <a:xfrm>
            <a:off x="2704503" y="5168836"/>
            <a:ext cx="3489640" cy="2"/>
          </a:xfrm>
          <a:prstGeom prst="straightConnector1">
            <a:avLst/>
          </a:prstGeom>
          <a:ln w="63500">
            <a:solidFill>
              <a:srgbClr val="92D05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7" name="Flowchart: Connector 6"/>
          <p:cNvSpPr>
            <a:spLocks/>
          </p:cNvSpPr>
          <p:nvPr/>
        </p:nvSpPr>
        <p:spPr bwMode="white">
          <a:xfrm>
            <a:off x="2521246" y="4532692"/>
            <a:ext cx="583120" cy="432048"/>
          </a:xfrm>
          <a:prstGeom prst="flowChartConnector">
            <a:avLst/>
          </a:prstGeom>
          <a:noFill/>
          <a:ln w="63500">
            <a:solidFill>
              <a:srgbClr val="92D05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1600" b="1" dirty="0">
                <a:solidFill>
                  <a:schemeClr val="tx1"/>
                </a:solidFill>
                <a:cs typeface="Times New Roman"/>
              </a:rPr>
              <a:t>i3</a:t>
            </a:r>
            <a:endParaRPr lang="en-SG" sz="1600" b="1" dirty="0">
              <a:solidFill>
                <a:schemeClr val="tx1"/>
              </a:solidFill>
              <a:cs typeface="Times New Roman"/>
            </a:endParaRPr>
          </a:p>
        </p:txBody>
      </p:sp>
      <p:cxnSp>
        <p:nvCxnSpPr>
          <p:cNvPr id="8" name="Straight Arrow Connector 7"/>
          <p:cNvCxnSpPr/>
          <p:nvPr/>
        </p:nvCxnSpPr>
        <p:spPr bwMode="white">
          <a:xfrm flipH="1">
            <a:off x="2633513" y="5517305"/>
            <a:ext cx="3489640" cy="1"/>
          </a:xfrm>
          <a:prstGeom prst="straightConnector1">
            <a:avLst/>
          </a:prstGeom>
          <a:ln w="63500">
            <a:solidFill>
              <a:srgbClr val="D1739E"/>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9" name="Flowchart: Connector 8"/>
          <p:cNvSpPr>
            <a:spLocks/>
          </p:cNvSpPr>
          <p:nvPr/>
        </p:nvSpPr>
        <p:spPr bwMode="white">
          <a:xfrm>
            <a:off x="2550515" y="5751296"/>
            <a:ext cx="553851" cy="432048"/>
          </a:xfrm>
          <a:prstGeom prst="flowChartConnector">
            <a:avLst/>
          </a:prstGeom>
          <a:noFill/>
          <a:ln w="63500">
            <a:solidFill>
              <a:srgbClr val="D1739E"/>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1600" b="1" dirty="0">
                <a:solidFill>
                  <a:schemeClr val="tx1"/>
                </a:solidFill>
                <a:cs typeface="Times New Roman"/>
              </a:rPr>
              <a:t>i4</a:t>
            </a:r>
            <a:endParaRPr lang="en-SG" sz="1600" b="1" dirty="0">
              <a:solidFill>
                <a:schemeClr val="tx1"/>
              </a:solidFill>
              <a:cs typeface="Times New Roman"/>
            </a:endParaRPr>
          </a:p>
        </p:txBody>
      </p:sp>
      <p:sp>
        <p:nvSpPr>
          <p:cNvPr id="10" name="Rounded Rectangle 9"/>
          <p:cNvSpPr>
            <a:spLocks/>
          </p:cNvSpPr>
          <p:nvPr/>
        </p:nvSpPr>
        <p:spPr bwMode="white">
          <a:xfrm>
            <a:off x="257634" y="4640338"/>
            <a:ext cx="2079519" cy="1345405"/>
          </a:xfrm>
          <a:prstGeom prst="roundRect">
            <a:avLst/>
          </a:prstGeom>
          <a:noFill/>
          <a:ln w="28575">
            <a:solidFill>
              <a:srgbClr val="92D050"/>
            </a:solidFill>
            <a:headEnd type="none"/>
            <a:tailEnd type="none"/>
          </a:ln>
        </p:spPr>
        <p:style>
          <a:lnRef idx="2">
            <a:schemeClr val="dk1">
              <a:shade val="50000"/>
            </a:schemeClr>
          </a:lnRef>
          <a:fillRef idx="1">
            <a:schemeClr val="dk1"/>
          </a:fillRef>
          <a:effectRef idx="0">
            <a:schemeClr val="dk1"/>
          </a:effectRef>
          <a:fontRef idx="minor">
            <a:schemeClr val="lt1"/>
          </a:fontRef>
        </p:style>
        <p:txBody>
          <a:bodyPr anchor="ctr" wrap="square"/>
          <a:lstStyle/>
          <a:p>
            <a:pPr algn="ctr" defTabSz="914400"/>
            <a:endParaRPr lang="en-US" dirty="0"/>
          </a:p>
        </p:txBody>
      </p:sp>
      <p:sp>
        <p:nvSpPr>
          <p:cNvPr id="11" name="Rounded Rectangle 10"/>
          <p:cNvSpPr>
            <a:spLocks/>
          </p:cNvSpPr>
          <p:nvPr/>
        </p:nvSpPr>
        <p:spPr bwMode="white">
          <a:xfrm>
            <a:off x="6419513" y="4697883"/>
            <a:ext cx="2066251" cy="1332961"/>
          </a:xfrm>
          <a:prstGeom prst="roundRect">
            <a:avLst/>
          </a:prstGeom>
          <a:noFill/>
          <a:ln w="28575">
            <a:solidFill>
              <a:srgbClr val="D1739E"/>
            </a:solidFill>
            <a:headEnd type="none"/>
            <a:tailEnd type="none"/>
          </a:ln>
        </p:spPr>
        <p:style>
          <a:lnRef idx="2">
            <a:schemeClr val="dk1">
              <a:shade val="50000"/>
            </a:schemeClr>
          </a:lnRef>
          <a:fillRef idx="1">
            <a:schemeClr val="dk1"/>
          </a:fillRef>
          <a:effectRef idx="0">
            <a:schemeClr val="dk1"/>
          </a:effectRef>
          <a:fontRef idx="minor">
            <a:schemeClr val="lt1"/>
          </a:fontRef>
        </p:style>
        <p:txBody>
          <a:bodyPr anchor="ctr" wrap="square"/>
          <a:lstStyle/>
          <a:p>
            <a:pPr algn="ctr" defTabSz="914400"/>
            <a:endParaRPr lang="en-US" dirty="0"/>
          </a:p>
        </p:txBody>
      </p:sp>
      <p:sp>
        <p:nvSpPr>
          <p:cNvPr id="12" name="TextBox 11"/>
          <p:cNvSpPr txBox="1">
            <a:spLocks noChangeArrowheads="1"/>
          </p:cNvSpPr>
          <p:nvPr/>
        </p:nvSpPr>
        <p:spPr bwMode="white">
          <a:xfrm>
            <a:off x="622352" y="4462575"/>
            <a:ext cx="1350081" cy="400110"/>
          </a:xfrm>
          <a:prstGeom prst="rect">
            <a:avLst/>
          </a:prstGeom>
          <a:solidFill>
            <a:srgbClr val="92D05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defTabSz="914400"/>
            <a:r>
              <a:rPr lang="en-US" sz="2000" b="1" dirty="0">
                <a:solidFill>
                  <a:schemeClr val="bg1"/>
                </a:solidFill>
                <a:cs typeface="Times New Roman"/>
              </a:rPr>
              <a:t>SAFETY</a:t>
            </a:r>
            <a:r>
              <a:rPr lang="en-US" sz="2000" b="1" dirty="0">
                <a:latin typeface="Times New Roman"/>
                <a:cs typeface="Times New Roman"/>
              </a:rPr>
              <a:t> </a:t>
            </a:r>
            <a:endParaRPr lang="en-SG" sz="2000" b="1" dirty="0">
              <a:latin typeface="Times New Roman"/>
              <a:cs typeface="Times New Roman"/>
            </a:endParaRPr>
          </a:p>
        </p:txBody>
      </p:sp>
      <p:sp>
        <p:nvSpPr>
          <p:cNvPr id="13" name="TextBox 12"/>
          <p:cNvSpPr txBox="1">
            <a:spLocks noChangeArrowheads="1"/>
          </p:cNvSpPr>
          <p:nvPr/>
        </p:nvSpPr>
        <p:spPr bwMode="white">
          <a:xfrm>
            <a:off x="3774282" y="1268760"/>
            <a:ext cx="1350081" cy="400110"/>
          </a:xfrm>
          <a:prstGeom prst="rect">
            <a:avLst/>
          </a:prstGeom>
          <a:solidFill>
            <a:srgbClr val="00B0F0"/>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defTabSz="914400"/>
            <a:r>
              <a:rPr lang="en-US" sz="2000" b="1" dirty="0">
                <a:solidFill>
                  <a:schemeClr val="bg1"/>
                </a:solidFill>
                <a:cs typeface="Times New Roman"/>
              </a:rPr>
              <a:t>WORK</a:t>
            </a:r>
            <a:endParaRPr lang="en-SG" sz="2000" b="1" dirty="0">
              <a:solidFill>
                <a:schemeClr val="bg1"/>
              </a:solidFill>
              <a:cs typeface="Times New Roman"/>
            </a:endParaRPr>
          </a:p>
        </p:txBody>
      </p:sp>
      <p:sp>
        <p:nvSpPr>
          <p:cNvPr id="14" name="TextBox 13"/>
          <p:cNvSpPr txBox="1">
            <a:spLocks noChangeArrowheads="1"/>
          </p:cNvSpPr>
          <p:nvPr/>
        </p:nvSpPr>
        <p:spPr bwMode="white">
          <a:xfrm>
            <a:off x="6741686" y="4506538"/>
            <a:ext cx="1350081" cy="400110"/>
          </a:xfrm>
          <a:prstGeom prst="rect">
            <a:avLst/>
          </a:prstGeom>
          <a:solidFill>
            <a:srgbClr val="D1739E"/>
          </a:solidFill>
          <a:ln>
            <a:no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defTabSz="914400"/>
            <a:r>
              <a:rPr lang="en-US" sz="2000" b="1" dirty="0">
                <a:solidFill>
                  <a:schemeClr val="bg1"/>
                </a:solidFill>
                <a:cs typeface="Times New Roman"/>
              </a:rPr>
              <a:t>HEALTH</a:t>
            </a:r>
            <a:endParaRPr lang="en-SG" sz="2000" b="1" dirty="0">
              <a:solidFill>
                <a:schemeClr val="bg1"/>
              </a:solidFill>
              <a:cs typeface="Times New Roman"/>
            </a:endParaRPr>
          </a:p>
        </p:txBody>
      </p:sp>
      <p:cxnSp>
        <p:nvCxnSpPr>
          <p:cNvPr id="15" name="Straight Arrow Connector 14"/>
          <p:cNvCxnSpPr/>
          <p:nvPr/>
        </p:nvCxnSpPr>
        <p:spPr bwMode="white">
          <a:xfrm flipH="1">
            <a:off x="1398862" y="2034536"/>
            <a:ext cx="1618428" cy="2337930"/>
          </a:xfrm>
          <a:prstGeom prst="straightConnector1">
            <a:avLst/>
          </a:prstGeom>
          <a:ln w="63500">
            <a:solidFill>
              <a:srgbClr val="00B0F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16" name="Flowchart: Connector 15"/>
          <p:cNvSpPr>
            <a:spLocks/>
          </p:cNvSpPr>
          <p:nvPr/>
        </p:nvSpPr>
        <p:spPr bwMode="white">
          <a:xfrm flipH="1">
            <a:off x="2765544" y="2654005"/>
            <a:ext cx="562920" cy="432048"/>
          </a:xfrm>
          <a:prstGeom prst="flowChartConnector">
            <a:avLst/>
          </a:prstGeom>
          <a:noFill/>
          <a:ln w="63500">
            <a:solidFill>
              <a:srgbClr val="00B0F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1600" b="1" dirty="0">
                <a:solidFill>
                  <a:schemeClr val="tx1"/>
                </a:solidFill>
                <a:cs typeface="Times New Roman"/>
              </a:rPr>
              <a:t>i5</a:t>
            </a:r>
            <a:endParaRPr lang="en-SG" sz="1600" b="1" dirty="0">
              <a:solidFill>
                <a:schemeClr val="tx1"/>
              </a:solidFill>
              <a:cs typeface="Times New Roman"/>
            </a:endParaRPr>
          </a:p>
        </p:txBody>
      </p:sp>
      <p:cxnSp>
        <p:nvCxnSpPr>
          <p:cNvPr id="17" name="Straight Arrow Connector 16"/>
          <p:cNvCxnSpPr/>
          <p:nvPr/>
        </p:nvCxnSpPr>
        <p:spPr bwMode="white">
          <a:xfrm flipV="1">
            <a:off x="1086170" y="1883018"/>
            <a:ext cx="1618333" cy="2314262"/>
          </a:xfrm>
          <a:prstGeom prst="straightConnector1">
            <a:avLst/>
          </a:prstGeom>
          <a:ln w="63500">
            <a:solidFill>
              <a:srgbClr val="92D05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18" name="Flowchart: Connector 17"/>
          <p:cNvSpPr>
            <a:spLocks/>
          </p:cNvSpPr>
          <p:nvPr/>
        </p:nvSpPr>
        <p:spPr bwMode="white">
          <a:xfrm flipH="1">
            <a:off x="1511833" y="2206921"/>
            <a:ext cx="552995" cy="432048"/>
          </a:xfrm>
          <a:prstGeom prst="flowChartConnector">
            <a:avLst/>
          </a:prstGeom>
          <a:noFill/>
          <a:ln w="63500">
            <a:solidFill>
              <a:srgbClr val="92D05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1600" b="1" dirty="0">
                <a:solidFill>
                  <a:schemeClr val="tx1"/>
                </a:solidFill>
                <a:cs typeface="Times New Roman"/>
              </a:rPr>
              <a:t>i6</a:t>
            </a:r>
            <a:endParaRPr lang="en-SG" sz="1600" b="1" dirty="0">
              <a:solidFill>
                <a:schemeClr val="tx1"/>
              </a:solidFill>
              <a:cs typeface="Times New Roman"/>
            </a:endParaRPr>
          </a:p>
        </p:txBody>
      </p:sp>
      <p:sp>
        <p:nvSpPr>
          <p:cNvPr id="19" name="TextBox 18"/>
          <p:cNvSpPr txBox="1">
            <a:spLocks noChangeArrowheads="1"/>
          </p:cNvSpPr>
          <p:nvPr/>
        </p:nvSpPr>
        <p:spPr bwMode="white">
          <a:xfrm flipH="1">
            <a:off x="2268067" y="3162032"/>
            <a:ext cx="1506214" cy="1015663"/>
          </a:xfrm>
          <a:prstGeom prst="rect">
            <a:avLst/>
          </a:prstGeom>
          <a:noFill/>
          <a:ln>
            <a:headEnd type="none"/>
            <a:tailEnd type="none"/>
          </a:ln>
        </p:spPr>
        <p:txBody>
          <a:bodyPr wrap="square">
            <a:spAutoFit/>
          </a:bodyPr>
          <a:lstStyle/>
          <a:p>
            <a:pPr defTabSz="914400"/>
            <a:r>
              <a:rPr lang="en-US" sz="1200" dirty="0">
                <a:latin typeface="+mn-lt"/>
                <a:cs typeface="Times New Roman"/>
              </a:rPr>
              <a:t>Good work processes lowers the possibility of Mr Tan getting into a workplace accident</a:t>
            </a:r>
            <a:endParaRPr lang="en-SG" sz="1200" strike="sngStrike" dirty="0">
              <a:latin typeface="+mn-lt"/>
              <a:cs typeface="Times New Roman"/>
            </a:endParaRPr>
          </a:p>
        </p:txBody>
      </p:sp>
      <p:sp>
        <p:nvSpPr>
          <p:cNvPr id="20" name="TextBox 19"/>
          <p:cNvSpPr txBox="1">
            <a:spLocks noChangeArrowheads="1"/>
          </p:cNvSpPr>
          <p:nvPr/>
        </p:nvSpPr>
        <p:spPr bwMode="white">
          <a:xfrm flipH="1">
            <a:off x="81205" y="2616837"/>
            <a:ext cx="1741483" cy="830997"/>
          </a:xfrm>
          <a:prstGeom prst="rect">
            <a:avLst/>
          </a:prstGeom>
          <a:noFill/>
          <a:ln>
            <a:headEnd type="none"/>
            <a:tailEnd type="none"/>
          </a:ln>
        </p:spPr>
        <p:txBody>
          <a:bodyPr wrap="square">
            <a:spAutoFit/>
          </a:bodyPr>
          <a:lstStyle/>
          <a:p>
            <a:pPr algn="ctr" defTabSz="914400"/>
            <a:r>
              <a:rPr lang="en-US" sz="1200" dirty="0">
                <a:latin typeface="+mn-lt"/>
                <a:cs typeface="Times New Roman"/>
              </a:rPr>
              <a:t>The absence of workplace accidents preserves Mr Tan’s productivity at work</a:t>
            </a:r>
            <a:endParaRPr lang="en-SG" sz="1200" dirty="0">
              <a:latin typeface="+mn-lt"/>
              <a:cs typeface="Times New Roman"/>
            </a:endParaRPr>
          </a:p>
        </p:txBody>
      </p:sp>
      <p:cxnSp>
        <p:nvCxnSpPr>
          <p:cNvPr id="21" name="Straight Arrow Connector 20"/>
          <p:cNvCxnSpPr/>
          <p:nvPr/>
        </p:nvCxnSpPr>
        <p:spPr bwMode="white">
          <a:xfrm flipH="1" flipV="1">
            <a:off x="6136815" y="1826408"/>
            <a:ext cx="1731437" cy="2323866"/>
          </a:xfrm>
          <a:prstGeom prst="straightConnector1">
            <a:avLst/>
          </a:prstGeom>
          <a:ln w="63500">
            <a:solidFill>
              <a:srgbClr val="D1739E"/>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22" name="Flowchart: Connector 21"/>
          <p:cNvSpPr>
            <a:spLocks/>
          </p:cNvSpPr>
          <p:nvPr/>
        </p:nvSpPr>
        <p:spPr bwMode="white">
          <a:xfrm flipH="1">
            <a:off x="5615428" y="2654005"/>
            <a:ext cx="541863" cy="432048"/>
          </a:xfrm>
          <a:prstGeom prst="flowChartConnector">
            <a:avLst/>
          </a:prstGeom>
          <a:noFill/>
          <a:ln w="63500">
            <a:solidFill>
              <a:srgbClr val="00B0F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1600" b="1" dirty="0">
                <a:solidFill>
                  <a:schemeClr val="tx1"/>
                </a:solidFill>
                <a:cs typeface="Times New Roman"/>
              </a:rPr>
              <a:t>i2</a:t>
            </a:r>
            <a:endParaRPr lang="en-SG" sz="2400" b="1" dirty="0">
              <a:solidFill>
                <a:schemeClr val="tx1"/>
              </a:solidFill>
              <a:cs typeface="Times New Roman"/>
            </a:endParaRPr>
          </a:p>
        </p:txBody>
      </p:sp>
      <p:cxnSp>
        <p:nvCxnSpPr>
          <p:cNvPr id="23" name="Straight Arrow Connector 22"/>
          <p:cNvCxnSpPr/>
          <p:nvPr/>
        </p:nvCxnSpPr>
        <p:spPr bwMode="white">
          <a:xfrm>
            <a:off x="5825641" y="2009146"/>
            <a:ext cx="1747241" cy="2360589"/>
          </a:xfrm>
          <a:prstGeom prst="straightConnector1">
            <a:avLst/>
          </a:prstGeom>
          <a:ln w="63500">
            <a:solidFill>
              <a:srgbClr val="00B0F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24" name="Flowchart: Connector 23"/>
          <p:cNvSpPr>
            <a:spLocks/>
          </p:cNvSpPr>
          <p:nvPr/>
        </p:nvSpPr>
        <p:spPr bwMode="white">
          <a:xfrm flipH="1">
            <a:off x="7037997" y="2093496"/>
            <a:ext cx="518392" cy="432048"/>
          </a:xfrm>
          <a:prstGeom prst="flowChartConnector">
            <a:avLst/>
          </a:prstGeom>
          <a:noFill/>
          <a:ln w="63500">
            <a:solidFill>
              <a:srgbClr val="D1739E"/>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sz="1600" b="1" dirty="0">
                <a:solidFill>
                  <a:schemeClr val="tx1"/>
                </a:solidFill>
                <a:cs typeface="Times New Roman"/>
              </a:rPr>
              <a:t>i1</a:t>
            </a:r>
          </a:p>
        </p:txBody>
      </p:sp>
      <p:sp>
        <p:nvSpPr>
          <p:cNvPr id="25" name="TextBox 24"/>
          <p:cNvSpPr txBox="1">
            <a:spLocks noChangeArrowheads="1"/>
          </p:cNvSpPr>
          <p:nvPr/>
        </p:nvSpPr>
        <p:spPr bwMode="white">
          <a:xfrm flipH="1">
            <a:off x="5217956" y="3141290"/>
            <a:ext cx="1602405" cy="1200329"/>
          </a:xfrm>
          <a:prstGeom prst="rect">
            <a:avLst/>
          </a:prstGeom>
          <a:noFill/>
          <a:ln>
            <a:headEnd type="none"/>
            <a:tailEnd type="none"/>
          </a:ln>
        </p:spPr>
        <p:txBody>
          <a:bodyPr wrap="square">
            <a:spAutoFit/>
          </a:bodyPr>
          <a:lstStyle/>
          <a:p>
            <a:pPr algn="ctr" defTabSz="914400"/>
            <a:r>
              <a:rPr lang="en-SG" sz="1200" dirty="0">
                <a:latin typeface="+mn-lt"/>
                <a:cs typeface="Times New Roman"/>
              </a:rPr>
              <a:t>Good work processes does not cause unnecessary stress for Mr Tan, thus not aggravating his diabetic control</a:t>
            </a:r>
          </a:p>
        </p:txBody>
      </p:sp>
      <p:sp>
        <p:nvSpPr>
          <p:cNvPr id="26" name="TextBox 25"/>
          <p:cNvSpPr txBox="1">
            <a:spLocks noChangeArrowheads="1"/>
          </p:cNvSpPr>
          <p:nvPr/>
        </p:nvSpPr>
        <p:spPr bwMode="white">
          <a:xfrm>
            <a:off x="3104366" y="5686582"/>
            <a:ext cx="3007570" cy="646331"/>
          </a:xfrm>
          <a:prstGeom prst="rect">
            <a:avLst/>
          </a:prstGeom>
          <a:noFill/>
          <a:ln>
            <a:headEnd type="none"/>
            <a:tailEnd type="none"/>
          </a:ln>
        </p:spPr>
        <p:txBody>
          <a:bodyPr wrap="square">
            <a:spAutoFit/>
          </a:bodyPr>
          <a:lstStyle/>
          <a:p>
            <a:pPr algn="ctr" defTabSz="914400"/>
            <a:r>
              <a:rPr lang="en-SG" sz="1200" dirty="0">
                <a:latin typeface="+mn-lt"/>
                <a:cs typeface="Times New Roman"/>
              </a:rPr>
              <a:t>Since Mr Tan’s diabetes is well controlled, the likelihood of workplace accidents occurring due to his medical condition is decreased</a:t>
            </a:r>
          </a:p>
        </p:txBody>
      </p:sp>
      <p:sp>
        <p:nvSpPr>
          <p:cNvPr id="27" name="TextBox 26"/>
          <p:cNvSpPr txBox="1">
            <a:spLocks noChangeArrowheads="1"/>
          </p:cNvSpPr>
          <p:nvPr/>
        </p:nvSpPr>
        <p:spPr bwMode="white">
          <a:xfrm>
            <a:off x="3109902" y="4581896"/>
            <a:ext cx="3166057" cy="461665"/>
          </a:xfrm>
          <a:prstGeom prst="rect">
            <a:avLst/>
          </a:prstGeom>
          <a:noFill/>
          <a:ln>
            <a:headEnd type="none"/>
            <a:tailEnd type="none"/>
          </a:ln>
        </p:spPr>
        <p:txBody>
          <a:bodyPr wrap="square">
            <a:spAutoFit/>
          </a:bodyPr>
          <a:lstStyle/>
          <a:p>
            <a:pPr algn="ctr" defTabSz="914400"/>
            <a:r>
              <a:rPr lang="en-US" sz="1200" dirty="0">
                <a:latin typeface="+mn-lt"/>
                <a:cs typeface="Times New Roman"/>
              </a:rPr>
              <a:t>The absence of workplace accidents prevents Mr Tan’s diabetes from worsening</a:t>
            </a:r>
            <a:endParaRPr lang="en-SG" sz="1200" dirty="0">
              <a:latin typeface="+mn-lt"/>
              <a:cs typeface="Times New Roman"/>
            </a:endParaRPr>
          </a:p>
        </p:txBody>
      </p:sp>
      <p:sp>
        <p:nvSpPr>
          <p:cNvPr id="28" name="Rectangle 27"/>
          <p:cNvSpPr>
            <a:spLocks/>
          </p:cNvSpPr>
          <p:nvPr/>
        </p:nvSpPr>
        <p:spPr bwMode="white">
          <a:xfrm>
            <a:off x="551228" y="4906648"/>
            <a:ext cx="1492328" cy="1015663"/>
          </a:xfrm>
          <a:prstGeom prst="rect">
            <a:avLst/>
          </a:prstGeom>
          <a:ln>
            <a:headEnd type="none"/>
            <a:tailEnd type="none"/>
          </a:ln>
        </p:spPr>
        <p:txBody>
          <a:bodyPr wrap="square">
            <a:spAutoFit/>
          </a:bodyPr>
          <a:lstStyle/>
          <a:p>
            <a:pPr algn="ctr" defTabSz="914400"/>
            <a:r>
              <a:rPr lang="en-US" sz="2000" b="1" dirty="0">
                <a:solidFill>
                  <a:schemeClr val="accent4">
                    <a:lumMod val="75000"/>
                  </a:schemeClr>
                </a:solidFill>
                <a:latin typeface="+mn-lt"/>
                <a:cs typeface="Times New Roman"/>
              </a:rPr>
              <a:t>No</a:t>
            </a:r>
          </a:p>
          <a:p>
            <a:pPr algn="ctr" defTabSz="914400"/>
            <a:r>
              <a:rPr lang="en-US" sz="2000" b="1" dirty="0">
                <a:solidFill>
                  <a:schemeClr val="accent4">
                    <a:lumMod val="75000"/>
                  </a:schemeClr>
                </a:solidFill>
                <a:latin typeface="+mn-lt"/>
                <a:cs typeface="Times New Roman"/>
              </a:rPr>
              <a:t>Workplace Accidents</a:t>
            </a:r>
          </a:p>
        </p:txBody>
      </p:sp>
      <p:sp>
        <p:nvSpPr>
          <p:cNvPr id="29" name="Rectangle 28"/>
          <p:cNvSpPr>
            <a:spLocks/>
          </p:cNvSpPr>
          <p:nvPr/>
        </p:nvSpPr>
        <p:spPr bwMode="white">
          <a:xfrm>
            <a:off x="6601310" y="4923689"/>
            <a:ext cx="1740900" cy="1015663"/>
          </a:xfrm>
          <a:prstGeom prst="rect">
            <a:avLst/>
          </a:prstGeom>
          <a:ln>
            <a:headEnd type="none"/>
            <a:tailEnd type="none"/>
          </a:ln>
        </p:spPr>
        <p:txBody>
          <a:bodyPr wrap="square">
            <a:spAutoFit/>
          </a:bodyPr>
          <a:lstStyle/>
          <a:p>
            <a:pPr algn="ctr" defTabSz="914400"/>
            <a:r>
              <a:rPr lang="en-US" sz="2000" b="1" dirty="0">
                <a:solidFill>
                  <a:schemeClr val="accent2">
                    <a:lumMod val="60000"/>
                    <a:lumOff val="40000"/>
                  </a:schemeClr>
                </a:solidFill>
                <a:latin typeface="+mn-lt"/>
                <a:cs typeface="Times New Roman"/>
              </a:rPr>
              <a:t>Well</a:t>
            </a:r>
          </a:p>
          <a:p>
            <a:pPr algn="ctr" defTabSz="914400"/>
            <a:r>
              <a:rPr lang="en-US" sz="2000" b="1" dirty="0">
                <a:solidFill>
                  <a:schemeClr val="accent2">
                    <a:lumMod val="60000"/>
                    <a:lumOff val="40000"/>
                  </a:schemeClr>
                </a:solidFill>
                <a:latin typeface="+mn-lt"/>
                <a:cs typeface="Times New Roman"/>
              </a:rPr>
              <a:t>Controlled Diabetes</a:t>
            </a:r>
          </a:p>
        </p:txBody>
      </p:sp>
      <p:sp>
        <p:nvSpPr>
          <p:cNvPr id="30" name="TextBox 29"/>
          <p:cNvSpPr txBox="1">
            <a:spLocks noChangeArrowheads="1"/>
          </p:cNvSpPr>
          <p:nvPr/>
        </p:nvSpPr>
        <p:spPr bwMode="white">
          <a:xfrm flipH="1">
            <a:off x="7503908" y="2500990"/>
            <a:ext cx="1676604" cy="1015663"/>
          </a:xfrm>
          <a:prstGeom prst="rect">
            <a:avLst/>
          </a:prstGeom>
          <a:noFill/>
          <a:ln>
            <a:headEnd type="none"/>
            <a:tailEnd type="none"/>
          </a:ln>
        </p:spPr>
        <p:txBody>
          <a:bodyPr wrap="square">
            <a:spAutoFit/>
          </a:bodyPr>
          <a:lstStyle/>
          <a:p>
            <a:pPr defTabSz="914400"/>
            <a:r>
              <a:rPr lang="en-US" sz="1200" dirty="0">
                <a:latin typeface="+mn-lt"/>
                <a:cs typeface="Times New Roman"/>
              </a:rPr>
              <a:t>Since Mr Tan’s diabetes is well controlled, his productivity is not affected</a:t>
            </a:r>
            <a:endParaRPr lang="en-SG" sz="1200" dirty="0">
              <a:latin typeface="+mn-lt"/>
              <a:cs typeface="Times New Roman"/>
            </a:endParaRPr>
          </a:p>
        </p:txBody>
      </p:sp>
      <p:pic>
        <p:nvPicPr>
          <p:cNvPr id="35" name="Picture 34"/>
          <p:cNvPicPr>
            <a:picLocks noChangeAspect="1"/>
          </p:cNvPicPr>
          <p:nvPr/>
        </p:nvPicPr>
        <p:blipFill>
          <a:blip r:embed="rId3">
            <a:lum/>
          </a:blip>
          <a:srcRect/>
          <a:stretch>
            <a:fillRect/>
          </a:stretch>
        </p:blipFill>
        <p:spPr bwMode="white">
          <a:xfrm>
            <a:off x="3913539" y="2923125"/>
            <a:ext cx="1015852" cy="1690069"/>
          </a:xfrm>
          <a:prstGeom prst="rect">
            <a:avLst/>
          </a:prstGeom>
          <a:ln>
            <a:headEnd type="none"/>
            <a:tailEnd type="none"/>
          </a:ln>
        </p:spPr>
      </p:pic>
      <p:sp>
        <p:nvSpPr>
          <p:cNvPr id="3" name="Slide Number Placeholder 2"/>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40</a:t>
            </a:fld>
            <a:r>
              <a:rPr lang="en-SG" dirty="0"/>
              <a:t>/14</a:t>
            </a:r>
          </a:p>
        </p:txBody>
      </p:sp>
      <p:sp>
        <p:nvSpPr>
          <p:cNvPr id="31" name="Oval 30"/>
          <p:cNvSpPr>
            <a:spLocks/>
          </p:cNvSpPr>
          <p:nvPr/>
        </p:nvSpPr>
        <p:spPr bwMode="white">
          <a:xfrm>
            <a:off x="342732" y="1263034"/>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20</a:t>
            </a:r>
            <a:endParaRPr lang="en-US" dirty="0"/>
          </a:p>
        </p:txBody>
      </p:sp>
    </p:spTree>
  </p:cSld>
  <p:clrMapOvr>
    <a:masterClrMapping/>
  </p:clrMapOvr>
  <p:timing>
    <p:tnLst>
      <p:par>
        <p:cTn dur="indefinite" id="1" nodeType="tmRoot" restart="never"/>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457200" y="144040"/>
            <a:ext cx="8229600" cy="1143000"/>
          </a:xfrm>
          <a:ln>
            <a:headEnd type="none"/>
            <a:tailEnd type="none"/>
          </a:ln>
        </p:spPr>
        <p:txBody>
          <a:bodyPr wrap="square">
            <a:normAutofit fontScale="90000"/>
          </a:bodyPr>
          <a:lstStyle/>
          <a:p>
            <a:pPr defTabSz="914400"/>
            <a:r>
              <a:rPr lang="en-SG" dirty="0"/>
              <a:t>Benefits of Total WSH for your company</a:t>
            </a:r>
          </a:p>
        </p:txBody>
      </p:sp>
      <p:pic>
        <p:nvPicPr>
          <p:cNvPr id="6" name="Picture 5" descr="A close up of text on a black background&#10;&#10;Description generated with high confidence"/>
          <p:cNvPicPr>
            <a:picLocks noChangeAspect="1"/>
          </p:cNvPicPr>
          <p:nvPr/>
        </p:nvPicPr>
        <p:blipFill>
          <a:blip r:embed="rId3">
            <a:lum/>
          </a:blip>
          <a:srcRect/>
          <a:stretch>
            <a:fillRect/>
          </a:stretch>
        </p:blipFill>
        <p:spPr bwMode="white">
          <a:xfrm>
            <a:off x="1943100" y="1080665"/>
            <a:ext cx="5257800" cy="5300663"/>
          </a:xfrm>
          <a:prstGeom prst="rect">
            <a:avLst/>
          </a:prstGeom>
          <a:ln>
            <a:headEnd type="none"/>
            <a:tailEnd type="none"/>
          </a:ln>
        </p:spPr>
      </p:pic>
      <p:sp>
        <p:nvSpPr>
          <p:cNvPr id="3" name="Slide Number Placeholder 2"/>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41</a:t>
            </a:fld>
            <a:r>
              <a:rPr lang="en-SG" dirty="0"/>
              <a:t>/14</a:t>
            </a:r>
            <a:endParaRPr lang="en-SG" dirty="0"/>
          </a:p>
        </p:txBody>
      </p:sp>
      <p:sp>
        <p:nvSpPr>
          <p:cNvPr id="5" name="Oval 4"/>
          <p:cNvSpPr>
            <a:spLocks/>
          </p:cNvSpPr>
          <p:nvPr/>
        </p:nvSpPr>
        <p:spPr bwMode="white">
          <a:xfrm>
            <a:off x="552078" y="1628800"/>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20</a:t>
            </a:r>
            <a:endParaRPr lang="en-US" dirty="0"/>
          </a:p>
        </p:txBody>
      </p:sp>
    </p:spTree>
  </p:cSld>
  <p:clrMapOvr>
    <a:masterClrMapping/>
  </p:clrMapOvr>
  <p:timing>
    <p:tnLst>
      <p:par>
        <p:cTn dur="indefinite" id="1" nodeType="tmRoot" restart="never"/>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a:spLocks noChangeArrowheads="1"/>
          </p:cNvSpPr>
          <p:nvPr/>
        </p:nvSpPr>
        <p:spPr bwMode="white">
          <a:xfrm>
            <a:off x="755576" y="548680"/>
            <a:ext cx="7488832" cy="3877985"/>
          </a:xfrm>
          <a:prstGeom prst="rect">
            <a:avLst/>
          </a:prstGeom>
          <a:noFill/>
          <a:ln>
            <a:headEnd type="none"/>
            <a:tailEnd type="none"/>
          </a:ln>
        </p:spPr>
        <p:txBody>
          <a:bodyPr wrap="square">
            <a:spAutoFit/>
          </a:bodyPr>
          <a:lstStyle/>
          <a:p>
            <a:pPr defTabSz="914400"/>
            <a:r>
              <a:rPr lang="en-US" sz="2800" b="1" dirty="0">
                <a:solidFill>
                  <a:srgbClr val="FF0000"/>
                </a:solidFill>
              </a:rPr>
              <a:t>Call To Action….</a:t>
            </a:r>
          </a:p>
          <a:p>
            <a:pPr defTabSz="914400"/>
            <a:endParaRPr lang="en-US" b="1" dirty="0">
              <a:solidFill>
                <a:schemeClr val="accent3"/>
              </a:solidFill>
            </a:endParaRPr>
          </a:p>
          <a:p>
            <a:pPr marL="342900" indent="-342900" defTabSz="914400">
              <a:buFont typeface="Wingdings"/>
              <a:buChar char="q"/>
            </a:pPr>
            <a:r>
              <a:rPr lang="en-US" sz="2400" b="1" dirty="0">
                <a:solidFill>
                  <a:schemeClr val="accent3"/>
                </a:solidFill>
                <a:hlinkClick r:id="rId3" action="ppaction://hlinkfile"/>
              </a:rPr>
              <a:t>Take Time to Take Care</a:t>
            </a:r>
            <a:endParaRPr lang="en-US" sz="2400" b="1" dirty="0">
              <a:solidFill>
                <a:schemeClr val="accent3"/>
              </a:solidFill>
            </a:endParaRPr>
          </a:p>
          <a:p>
            <a:pPr marL="285750" indent="-285750" defTabSz="914400">
              <a:buFont typeface="Arial"/>
              <a:buChar char="•"/>
            </a:pPr>
            <a:endParaRPr lang="en-US" sz="2400" b="1" dirty="0">
              <a:solidFill>
                <a:schemeClr val="accent3"/>
              </a:solidFill>
            </a:endParaRPr>
          </a:p>
          <a:p>
            <a:pPr lvl="1" marL="742950" indent="-285750" defTabSz="914400">
              <a:buFont typeface="Arial"/>
              <a:buChar char="•"/>
            </a:pPr>
            <a:r>
              <a:rPr lang="en-US" sz="2400" b="1" dirty="0">
                <a:solidFill>
                  <a:schemeClr val="accent3"/>
                </a:solidFill>
              </a:rPr>
              <a:t>3 Ways to create a Healthy Workforce</a:t>
            </a:r>
            <a:endParaRPr lang="en-US" sz="2400" dirty="0">
              <a:solidFill>
                <a:schemeClr val="accent3"/>
              </a:solidFill>
            </a:endParaRPr>
          </a:p>
          <a:p>
            <a:pPr lvl="2" marL="990600" indent="-274638" defTabSz="914400">
              <a:buFont typeface="Courier New"/>
              <a:buChar char="o"/>
            </a:pPr>
            <a:r>
              <a:rPr lang="en-US" sz="2000" dirty="0"/>
              <a:t>Stay active and eat healthy</a:t>
            </a:r>
          </a:p>
          <a:p>
            <a:pPr lvl="2" marL="990600" indent="-274638" defTabSz="914400">
              <a:buFont typeface="Courier New"/>
              <a:buChar char="o"/>
            </a:pPr>
            <a:r>
              <a:rPr lang="en-US" sz="2000" dirty="0"/>
              <a:t>Sleep well (enough rest)</a:t>
            </a:r>
          </a:p>
          <a:p>
            <a:pPr lvl="2" marL="990600" indent="-274638" defTabSz="914400">
              <a:buFont typeface="Courier New"/>
              <a:buChar char="o"/>
            </a:pPr>
            <a:r>
              <a:rPr lang="en-US" sz="2000" dirty="0"/>
              <a:t>Exercise regularly and manage your health</a:t>
            </a:r>
          </a:p>
          <a:p>
            <a:pPr lvl="2" marL="990600" indent="-274638" defTabSz="914400">
              <a:buFont typeface="Courier New"/>
              <a:buChar char="o"/>
            </a:pPr>
            <a:endParaRPr lang="en-US" sz="2000" dirty="0"/>
          </a:p>
          <a:p>
            <a:pPr marL="144462" indent="-342900" defTabSz="914400">
              <a:buFont typeface="Wingdings"/>
              <a:buChar char="q"/>
            </a:pPr>
            <a:r>
              <a:rPr lang="en-US" sz="2400" dirty="0"/>
              <a:t>Watch video ‘</a:t>
            </a:r>
            <a:r>
              <a:rPr lang="en-US" sz="2400" dirty="0">
                <a:hlinkClick r:id="rId4" action="ppaction://hlinkfile"/>
              </a:rPr>
              <a:t>How You Work Is How You Live</a:t>
            </a:r>
            <a:r>
              <a:rPr lang="en-US" sz="2400" dirty="0"/>
              <a:t>’</a:t>
            </a:r>
          </a:p>
          <a:p>
            <a:pPr lvl="1" defTabSz="914400"/>
            <a:endParaRPr lang="en-US" sz="2400" b="1" dirty="0">
              <a:solidFill>
                <a:schemeClr val="accent3"/>
              </a:solidFill>
            </a:endParaRPr>
          </a:p>
        </p:txBody>
      </p:sp>
      <p:sp>
        <p:nvSpPr>
          <p:cNvPr id="2" name="Slide Number Placeholder 1"/>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42</a:t>
            </a:fld>
            <a:r>
              <a:rPr lang="en-SG" dirty="0"/>
              <a:t>/14</a:t>
            </a:r>
            <a:endParaRPr lang="en-SG" dirty="0"/>
          </a:p>
        </p:txBody>
      </p:sp>
      <p:sp>
        <p:nvSpPr>
          <p:cNvPr id="4" name="Oval 3"/>
          <p:cNvSpPr>
            <a:spLocks/>
          </p:cNvSpPr>
          <p:nvPr/>
        </p:nvSpPr>
        <p:spPr bwMode="white">
          <a:xfrm>
            <a:off x="4788024" y="332656"/>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20</a:t>
            </a:r>
            <a:endParaRPr lang="en-US" dirty="0"/>
          </a:p>
        </p:txBody>
      </p:sp>
    </p:spTree>
  </p:cSld>
  <p:clrMapOvr>
    <a:masterClrMapping/>
  </p:clrMapOvr>
  <p:timing>
    <p:tnLst>
      <p:par>
        <p:cTn dur="indefinite" id="1" nodeType="tmRoot" restart="never"/>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457200" y="144040"/>
            <a:ext cx="8229600" cy="1143000"/>
          </a:xfrm>
          <a:ln>
            <a:headEnd type="none"/>
            <a:tailEnd type="none"/>
          </a:ln>
        </p:spPr>
        <p:txBody>
          <a:bodyPr wrap="square"/>
          <a:lstStyle/>
          <a:p>
            <a:pPr defTabSz="914400"/>
            <a:r>
              <a:rPr lang="en-SG" dirty="0"/>
              <a:t>What can you do as an employee?</a:t>
            </a:r>
          </a:p>
        </p:txBody>
      </p:sp>
      <p:pic>
        <p:nvPicPr>
          <p:cNvPr id="7" name="Picture 6"/>
          <p:cNvPicPr>
            <a:picLocks noChangeAspect="1"/>
          </p:cNvPicPr>
          <p:nvPr/>
        </p:nvPicPr>
        <p:blipFill>
          <a:blip r:embed="rId2">
            <a:lum/>
          </a:blip>
          <a:srcRect/>
          <a:stretch>
            <a:fillRect/>
          </a:stretch>
        </p:blipFill>
        <p:spPr bwMode="white">
          <a:xfrm>
            <a:off x="2011118" y="908720"/>
            <a:ext cx="5121763" cy="5287427"/>
          </a:xfrm>
          <a:prstGeom prst="rect">
            <a:avLst/>
          </a:prstGeom>
          <a:ln>
            <a:headEnd type="none"/>
            <a:tailEnd type="none"/>
          </a:ln>
        </p:spPr>
      </p:pic>
      <p:sp>
        <p:nvSpPr>
          <p:cNvPr id="3" name="Slide Number Placeholder 2"/>
          <p:cNvSpPr>
            <a:spLocks noGrp="1"/>
          </p:cNvSpPr>
          <p:nvPr>
            <p:ph type="sldNum" sz="quarter" idx="11"/>
          </p:nvPr>
        </p:nvSpPr>
        <p:spPr bwMode="white">
          <a:ln>
            <a:headEnd type="none"/>
            <a:tailEnd type="none"/>
          </a:ln>
        </p:spPr>
        <p:txBody>
          <a:bodyPr wrap="square"/>
          <a:lstStyle/>
          <a:p>
            <a:pPr defTabSz="914400"/>
            <a:fld id="{3E879C9F-D129-4F8C-A7F8-6FA0BC02987E}" type="slidenum">
              <a:rPr lang="en-SG" dirty="0"/>
              <a:t>43</a:t>
            </a:fld>
            <a:r>
              <a:rPr lang="en-SG" dirty="0"/>
              <a:t>/14</a:t>
            </a:r>
            <a:endParaRPr lang="en-SG" dirty="0"/>
          </a:p>
        </p:txBody>
      </p:sp>
      <p:sp>
        <p:nvSpPr>
          <p:cNvPr id="6" name="Oval 5"/>
          <p:cNvSpPr>
            <a:spLocks/>
          </p:cNvSpPr>
          <p:nvPr/>
        </p:nvSpPr>
        <p:spPr bwMode="white">
          <a:xfrm>
            <a:off x="395536" y="1287040"/>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dirty="0"/>
              <a:t>17</a:t>
            </a:r>
            <a:endParaRPr lang="en-US" dirty="0"/>
          </a:p>
        </p:txBody>
      </p:sp>
    </p:spTree>
  </p:cSld>
  <p:clrMapOvr>
    <a:masterClrMapping/>
  </p:clrMapOvr>
  <p:timing>
    <p:tnLst>
      <p:par>
        <p:cTn dur="indefinite" id="1" nodeType="tmRoot" restart="never"/>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bwMode="white">
          <a:xfrm>
            <a:off x="467544" y="612695"/>
            <a:ext cx="8208144" cy="3104337"/>
          </a:xfrm>
          <a:ln>
            <a:headEnd type="none"/>
            <a:tailEnd type="none"/>
          </a:ln>
        </p:spPr>
        <p:txBody>
          <a:bodyPr wrap="square"/>
          <a:lstStyle/>
          <a:p>
            <a:pPr defTabSz="914400"/>
            <a:r>
              <a:rPr lang="en-US" sz="6000" dirty="0"/>
              <a:t>Question</a:t>
            </a:r>
          </a:p>
          <a:p>
            <a:pPr defTabSz="914400"/>
            <a:r>
              <a:rPr lang="en-US" sz="6000" dirty="0"/>
              <a:t> &amp; </a:t>
            </a:r>
          </a:p>
          <a:p>
            <a:pPr defTabSz="914400"/>
            <a:r>
              <a:rPr lang="en-US" sz="6000" dirty="0"/>
              <a:t>Answer</a:t>
            </a:r>
            <a:endParaRPr lang="en-US" sz="6000" dirty="0"/>
          </a:p>
        </p:txBody>
      </p:sp>
      <p:sp>
        <p:nvSpPr>
          <p:cNvPr id="5" name="Slide Number Placeholder 2"/>
          <p:cNvSpPr txBox="1">
            <a:spLocks noChangeArrowheads="1"/>
          </p:cNvSpPr>
          <p:nvPr/>
        </p:nvSpPr>
        <p:spPr bwMode="auto">
          <a:xfrm>
            <a:off x="8244408" y="6520259"/>
            <a:ext cx="1080120" cy="365125"/>
          </a:xfrm>
          <a:prstGeom prst="rect">
            <a:avLst/>
          </a:prstGeom>
          <a:noFill/>
          <a:ln>
            <a:headEnd type="none"/>
            <a:tailEnd type="none"/>
          </a:ln>
        </p:spPr>
        <p:txBody>
          <a:bodyPr lIns="91440" tIns="45720" rIns="91440" bIns="45720" wrap="square">
            <a:noAutofit/>
          </a:bodyPr>
          <a:lstStyle>
            <a:lvl1pPr marL="0" indent="0" rtl="0" algn="ctr" defTabSz="914400">
              <a:spcBef>
                <a:spcPct val="20000"/>
              </a:spcBef>
              <a:buClr>
                <a:schemeClr val="accent1"/>
              </a:buClr>
              <a:buSzPct val="100000"/>
              <a:buFont typeface="Symbol"/>
              <a:buNone/>
              <a:defRPr sz="2800" b="1" kern="1200" dirty="0">
                <a:solidFill>
                  <a:schemeClr val="tx1"/>
                </a:solidFill>
                <a:latin typeface="Trebuchet MS"/>
                <a:ea typeface="+mn-ea"/>
                <a:cs typeface="Arial"/>
              </a:defRPr>
            </a:lvl1pPr>
            <a:lvl2pPr marL="742950" indent="-285750" rtl="0" algn="ctr" defTabSz="914400">
              <a:spcBef>
                <a:spcPct val="20000"/>
              </a:spcBef>
              <a:buClr>
                <a:schemeClr val="accent1"/>
              </a:buClr>
              <a:buSzPct val="100000"/>
              <a:buFont typeface="Symbol"/>
              <a:buNone/>
              <a:defRPr sz="2800" b="1" kern="1200" dirty="0">
                <a:solidFill>
                  <a:schemeClr val="tx1"/>
                </a:solidFill>
                <a:latin typeface="Trebuchet MS"/>
                <a:ea typeface="+mn-ea"/>
                <a:cs typeface="Arial"/>
              </a:defRPr>
            </a:lvl2pPr>
            <a:lvl3pPr marL="1143000" indent="-228600" rtl="0" algn="ctr" defTabSz="914400">
              <a:spcBef>
                <a:spcPct val="20000"/>
              </a:spcBef>
              <a:buClr>
                <a:schemeClr val="accent1"/>
              </a:buClr>
              <a:buSzPct val="100000"/>
              <a:buFont typeface="Symbol"/>
              <a:buNone/>
              <a:defRPr sz="2800" b="1" kern="1200" dirty="0">
                <a:solidFill>
                  <a:schemeClr val="tx1"/>
                </a:solidFill>
                <a:latin typeface="Trebuchet MS"/>
                <a:ea typeface="+mn-ea"/>
                <a:cs typeface="Arial"/>
              </a:defRPr>
            </a:lvl3pPr>
            <a:lvl4pPr marL="1600200" indent="-228600" rtl="0" algn="ctr" defTabSz="914400">
              <a:spcBef>
                <a:spcPct val="20000"/>
              </a:spcBef>
              <a:buClr>
                <a:schemeClr val="accent1"/>
              </a:buClr>
              <a:buSzPct val="100000"/>
              <a:buFont typeface="Symbol"/>
              <a:buNone/>
              <a:defRPr sz="2800" b="1" kern="1200" dirty="0">
                <a:solidFill>
                  <a:schemeClr val="tx1"/>
                </a:solidFill>
                <a:latin typeface="Trebuchet MS"/>
                <a:ea typeface="+mn-ea"/>
                <a:cs typeface="Arial"/>
              </a:defRPr>
            </a:lvl4pPr>
            <a:lvl5pPr marL="2057400" indent="-228600" rtl="0" algn="ctr" defTabSz="914400">
              <a:spcBef>
                <a:spcPct val="20000"/>
              </a:spcBef>
              <a:buClr>
                <a:schemeClr val="accent1"/>
              </a:buClr>
              <a:buSzPct val="100000"/>
              <a:buFont typeface="Symbol"/>
              <a:buNone/>
              <a:defRPr sz="2800" b="1" kern="1200" dirty="0">
                <a:solidFill>
                  <a:schemeClr val="tx1"/>
                </a:solidFill>
                <a:latin typeface="Trebuchet MS"/>
                <a:ea typeface="+mn-ea"/>
                <a:cs typeface="Arial"/>
              </a:defRPr>
            </a:lvl5pPr>
            <a:lvl6pPr marL="2514600" indent="-228600" rtl="0" algn="l" fontAlgn="base" defTabSz="914400">
              <a:spcBef>
                <a:spcPct val="0"/>
              </a:spcBef>
              <a:spcAft>
                <a:spcPct val="0"/>
              </a:spcAft>
              <a:buClr>
                <a:schemeClr val="accent1"/>
              </a:buClr>
              <a:buFont typeface="Symbol"/>
              <a:buChar char="*"/>
              <a:defRPr sz="2800" b="1" kern="1200" dirty="0">
                <a:solidFill>
                  <a:schemeClr val="tx1"/>
                </a:solidFill>
                <a:latin typeface="Trebuchet MS"/>
                <a:ea typeface="+mn-ea"/>
                <a:cs typeface="Arial"/>
              </a:defRPr>
            </a:lvl6pPr>
            <a:lvl7pPr marL="2971800" indent="-228600" rtl="0" algn="l" fontAlgn="base" defTabSz="914400">
              <a:spcBef>
                <a:spcPct val="0"/>
              </a:spcBef>
              <a:spcAft>
                <a:spcPct val="0"/>
              </a:spcAft>
              <a:buClr>
                <a:schemeClr val="accent1"/>
              </a:buClr>
              <a:buFont typeface="Symbol"/>
              <a:buChar char="*"/>
              <a:defRPr sz="2800" b="1" kern="1200" dirty="0">
                <a:solidFill>
                  <a:schemeClr val="tx1"/>
                </a:solidFill>
                <a:latin typeface="Trebuchet MS"/>
                <a:ea typeface="+mn-ea"/>
                <a:cs typeface="Arial"/>
              </a:defRPr>
            </a:lvl7pPr>
            <a:lvl8pPr marL="3429000" indent="-228600" rtl="0" algn="l" fontAlgn="base" defTabSz="914400">
              <a:spcBef>
                <a:spcPct val="0"/>
              </a:spcBef>
              <a:spcAft>
                <a:spcPct val="0"/>
              </a:spcAft>
              <a:buClr>
                <a:schemeClr val="accent1"/>
              </a:buClr>
              <a:buFont typeface="Symbol"/>
              <a:buChar char="*"/>
              <a:defRPr sz="2800" b="1" kern="1200" dirty="0">
                <a:solidFill>
                  <a:schemeClr val="tx1"/>
                </a:solidFill>
                <a:latin typeface="Trebuchet MS"/>
                <a:ea typeface="+mn-ea"/>
                <a:cs typeface="Arial"/>
              </a:defRPr>
            </a:lvl8pPr>
            <a:lvl9pPr marL="3886200" indent="-228600" rtl="0" algn="l" fontAlgn="base" defTabSz="914400">
              <a:spcBef>
                <a:spcPct val="0"/>
              </a:spcBef>
              <a:spcAft>
                <a:spcPct val="0"/>
              </a:spcAft>
              <a:buClr>
                <a:schemeClr val="accent1"/>
              </a:buClr>
              <a:buFont typeface="Symbol"/>
              <a:buChar char="*"/>
              <a:defRPr sz="2800" b="1" kern="1200" dirty="0">
                <a:solidFill>
                  <a:schemeClr val="tx1"/>
                </a:solidFill>
                <a:latin typeface="Trebuchet MS"/>
                <a:ea typeface="+mn-ea"/>
                <a:cs typeface="Arial"/>
              </a:defRPr>
            </a:lvl9pPr>
          </a:lstStyle>
          <a:p>
            <a:pPr defTabSz="914400"/>
            <a:fld id="{A806B4F3-9104-40D6-9E1C-64CCF4E9F3CB}" type="slidenum">
              <a:rPr altLang="en-US" lang="en-US" sz="1600" dirty="0">
                <a:latin typeface="+mn-lt"/>
              </a:rPr>
              <a:t>44</a:t>
            </a:fld>
            <a:endParaRPr altLang="en-US" lang="en-US" sz="1600" dirty="0">
              <a:latin typeface="+mn-lt"/>
            </a:endParaRPr>
          </a:p>
        </p:txBody>
      </p:sp>
      <p:sp>
        <p:nvSpPr>
          <p:cNvPr id="4" name="Oval 3"/>
          <p:cNvSpPr>
            <a:spLocks/>
          </p:cNvSpPr>
          <p:nvPr/>
        </p:nvSpPr>
        <p:spPr bwMode="white">
          <a:xfrm>
            <a:off x="539552" y="418538"/>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18</a:t>
            </a:r>
            <a:endParaRPr lang="en-US" dirty="0"/>
          </a:p>
        </p:txBody>
      </p:sp>
    </p:spTree>
  </p:cSld>
  <p:clrMapOvr>
    <a:masterClrMapping/>
  </p:clrMapOvr>
  <p:timing>
    <p:tnLst>
      <p:par>
        <p:cTn dur="indefinite" id="1" nodeType="tmRoot" restart="never"/>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p:nvPr/>
        </p:nvGraphicFramePr>
        <p:xfrm>
          <a:off x="197066" y="1124744"/>
          <a:ext cx="8763002" cy="5257800"/>
        </p:xfrm>
        <a:graphic>
          <a:graphicData uri="http://schemas.openxmlformats.org/drawingml/2006/table">
            <a:tbl>
              <a:tblPr>
                <a:tableStyleId>{5940675A-B579-460E-94D1-54222C63F5DA}</a:tableStyleId>
              </a:tblPr>
              <a:tblGrid>
                <a:gridCol w="598687"/>
                <a:gridCol w="1255967"/>
                <a:gridCol w="1498147"/>
                <a:gridCol w="2102253"/>
                <a:gridCol w="3307948"/>
              </a:tblGrid>
              <a:tr h="509328">
                <a:tc>
                  <a:txBody>
                    <a:bodyPr/>
                    <a:lstStyle/>
                    <a:p>
                      <a:pPr algn="ctr" defTabSz="914400">
                        <a:lnSpc>
                          <a:spcPct val="115000"/>
                        </a:lnSpc>
                        <a:spcAft>
                          <a:spcPts val="0"/>
                        </a:spcAft>
                      </a:pPr>
                      <a:r>
                        <a:rPr lang="en-SG" sz="1500" b="1" dirty="0">
                          <a:solidFill>
                            <a:srgbClr val="1008B8"/>
                          </a:solidFill>
                          <a:effectLst/>
                          <a:latin typeface="+mn-lt"/>
                          <a:ea typeface="Calibri"/>
                          <a:cs typeface="Times New Roman"/>
                        </a:rPr>
                        <a:t>S.NO</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algn="ctr" defTabSz="914400">
                        <a:lnSpc>
                          <a:spcPct val="115000"/>
                        </a:lnSpc>
                        <a:spcAft>
                          <a:spcPts val="0"/>
                        </a:spcAft>
                      </a:pPr>
                      <a:r>
                        <a:rPr lang="en-SG" sz="1500" b="1" dirty="0">
                          <a:solidFill>
                            <a:srgbClr val="1008B8"/>
                          </a:solidFill>
                          <a:effectLst/>
                          <a:latin typeface="+mn-lt"/>
                          <a:ea typeface="Calibri"/>
                          <a:cs typeface="Times New Roman"/>
                        </a:rPr>
                        <a:t>SKILLSFUTURE CREDIT</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algn="ctr" defTabSz="914400">
                        <a:lnSpc>
                          <a:spcPct val="115000"/>
                        </a:lnSpc>
                        <a:spcAft>
                          <a:spcPts val="0"/>
                        </a:spcAft>
                      </a:pPr>
                      <a:r>
                        <a:rPr lang="en-SG" sz="1500" b="1" dirty="0">
                          <a:solidFill>
                            <a:srgbClr val="1008B8"/>
                          </a:solidFill>
                          <a:effectLst/>
                          <a:latin typeface="+mn-lt"/>
                          <a:ea typeface="Calibri"/>
                          <a:cs typeface="Times New Roman"/>
                        </a:rPr>
                        <a:t>SKILLS DEVELOPMENT FUNDING</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algn="ctr" defTabSz="914400">
                        <a:lnSpc>
                          <a:spcPct val="115000"/>
                        </a:lnSpc>
                        <a:spcAft>
                          <a:spcPts val="0"/>
                        </a:spcAft>
                      </a:pPr>
                      <a:r>
                        <a:rPr lang="en-SG" sz="1500" b="1" dirty="0">
                          <a:solidFill>
                            <a:srgbClr val="1008B8"/>
                          </a:solidFill>
                          <a:effectLst/>
                          <a:latin typeface="+mn-lt"/>
                          <a:ea typeface="Calibri"/>
                          <a:cs typeface="Times New Roman"/>
                        </a:rPr>
                        <a:t>WORK FORCE TRAINING SCHEME</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algn="ctr" defTabSz="914400">
                        <a:lnSpc>
                          <a:spcPct val="115000"/>
                        </a:lnSpc>
                        <a:spcAft>
                          <a:spcPts val="0"/>
                        </a:spcAft>
                      </a:pPr>
                      <a:r>
                        <a:rPr lang="en-SG" sz="1500" b="1" dirty="0">
                          <a:solidFill>
                            <a:srgbClr val="1008B8"/>
                          </a:solidFill>
                          <a:effectLst/>
                          <a:latin typeface="+mn-lt"/>
                          <a:ea typeface="Calibri"/>
                          <a:cs typeface="Times New Roman"/>
                        </a:rPr>
                        <a:t>UTAP</a:t>
                      </a:r>
                    </a:p>
                    <a:p>
                      <a:pPr algn="ctr" defTabSz="914400">
                        <a:lnSpc>
                          <a:spcPct val="115000"/>
                        </a:lnSpc>
                        <a:spcAft>
                          <a:spcPts val="0"/>
                        </a:spcAft>
                      </a:pPr>
                      <a:r>
                        <a:rPr lang="en-US" sz="1500" b="1" dirty="0">
                          <a:solidFill>
                            <a:srgbClr val="FF0000"/>
                          </a:solidFill>
                          <a:effectLst/>
                          <a:latin typeface="+mn-lt"/>
                          <a:ea typeface="Calibri"/>
                          <a:cs typeface="Times New Roman"/>
                        </a:rPr>
                        <a:t>(for NTUC Members)</a:t>
                      </a:r>
                      <a:endParaRPr lang="en-SG" sz="1500" b="1" dirty="0">
                        <a:solidFill>
                          <a:srgbClr val="FF0000"/>
                        </a:solidFill>
                        <a:effectLst/>
                        <a:latin typeface="+mn-lt"/>
                        <a:ea typeface="Calibri"/>
                        <a:cs typeface="Times New Roman"/>
                      </a:endParaRP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r>
              <a:tr h="3556991">
                <a:tc>
                  <a:txBody>
                    <a:bodyPr/>
                    <a:lstStyle/>
                    <a:p>
                      <a:pPr defTabSz="914400">
                        <a:lnSpc>
                          <a:spcPct val="115000"/>
                        </a:lnSpc>
                        <a:spcAft>
                          <a:spcPts val="0"/>
                        </a:spcAft>
                      </a:pPr>
                      <a:r>
                        <a:rPr lang="en-SG" sz="1500" dirty="0">
                          <a:effectLst/>
                          <a:latin typeface="+mn-lt"/>
                          <a:ea typeface="Calibri"/>
                          <a:cs typeface="Times New Roman"/>
                        </a:rPr>
                        <a:t>1</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defTabSz="914400">
                        <a:lnSpc>
                          <a:spcPct val="115000"/>
                        </a:lnSpc>
                        <a:spcAft>
                          <a:spcPts val="0"/>
                        </a:spcAft>
                      </a:pPr>
                      <a:r>
                        <a:rPr lang="en-SG" sz="1500" dirty="0">
                          <a:effectLst/>
                          <a:latin typeface="+mn-lt"/>
                          <a:ea typeface="Calibri"/>
                          <a:cs typeface="Times New Roman"/>
                        </a:rPr>
                        <a:t>SkillsFuture</a:t>
                      </a:r>
                      <a:r>
                        <a:rPr lang="en-SG" sz="1500" dirty="0">
                          <a:effectLst/>
                          <a:latin typeface="+mn-lt"/>
                          <a:ea typeface="Calibri"/>
                          <a:cs typeface="Times New Roman"/>
                        </a:rPr>
                        <a:t> Credit is for all Singaporeans aged 25 and above. </a:t>
                      </a:r>
                      <a:endParaRPr lang="en-SG" sz="1500" dirty="0">
                        <a:effectLst/>
                        <a:latin typeface="+mn-lt"/>
                        <a:ea typeface="Calibri"/>
                        <a:cs typeface="Times New Roman"/>
                      </a:endParaRPr>
                    </a:p>
                    <a:p>
                      <a:pPr defTabSz="914400">
                        <a:lnSpc>
                          <a:spcPct val="115000"/>
                        </a:lnSpc>
                        <a:spcAft>
                          <a:spcPts val="0"/>
                        </a:spcAft>
                      </a:pPr>
                      <a:endParaRPr lang="en-SG" sz="1500" dirty="0">
                        <a:effectLst/>
                        <a:latin typeface="+mn-lt"/>
                        <a:ea typeface="Calibri"/>
                        <a:cs typeface="Times New Roman"/>
                      </a:endParaRPr>
                    </a:p>
                    <a:p>
                      <a:pPr defTabSz="914400">
                        <a:lnSpc>
                          <a:spcPct val="115000"/>
                        </a:lnSpc>
                        <a:spcAft>
                          <a:spcPts val="1000"/>
                        </a:spcAft>
                      </a:pPr>
                      <a:r>
                        <a:rPr lang="en-SG" sz="1500" dirty="0">
                          <a:effectLst/>
                          <a:latin typeface="+mn-lt"/>
                          <a:ea typeface="Times New Roman"/>
                          <a:cs typeface="Arial"/>
                        </a:rPr>
                        <a:t>2. Should have achieved at least 75% attendance; </a:t>
                      </a:r>
                      <a:endParaRPr lang="en-SG" sz="1500" dirty="0">
                        <a:effectLst/>
                        <a:latin typeface="+mn-lt"/>
                        <a:ea typeface="Calibri"/>
                        <a:cs typeface="Times New Roman"/>
                      </a:endParaRPr>
                    </a:p>
                    <a:p>
                      <a:pPr defTabSz="914400">
                        <a:lnSpc>
                          <a:spcPct val="115000"/>
                        </a:lnSpc>
                        <a:spcAft>
                          <a:spcPts val="0"/>
                        </a:spcAft>
                      </a:pPr>
                      <a:r>
                        <a:rPr lang="en-SG" sz="1500" dirty="0">
                          <a:effectLst/>
                          <a:latin typeface="+mn-lt"/>
                          <a:ea typeface="Calibri"/>
                          <a:cs typeface="Times New Roman"/>
                        </a:rPr>
                        <a:t> </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defTabSz="914400">
                        <a:lnSpc>
                          <a:spcPct val="115000"/>
                        </a:lnSpc>
                        <a:spcAft>
                          <a:spcPts val="1000"/>
                        </a:spcAft>
                      </a:pPr>
                      <a:r>
                        <a:rPr lang="en-SG" sz="1500" dirty="0">
                          <a:effectLst/>
                          <a:latin typeface="+mn-lt"/>
                          <a:ea typeface="Calibri"/>
                          <a:cs typeface="Arial"/>
                        </a:rPr>
                        <a:t>1.Aaged 21 years and above</a:t>
                      </a:r>
                      <a:r>
                        <a:rPr lang="en-SG" sz="1500" dirty="0">
                          <a:effectLst/>
                          <a:latin typeface="+mn-lt"/>
                          <a:ea typeface="Calibri"/>
                          <a:cs typeface="Arial"/>
                        </a:rPr>
                        <a:t>.</a:t>
                      </a:r>
                    </a:p>
                    <a:p>
                      <a:pPr defTabSz="914400">
                        <a:lnSpc>
                          <a:spcPct val="115000"/>
                        </a:lnSpc>
                        <a:spcAft>
                          <a:spcPts val="1000"/>
                        </a:spcAft>
                      </a:pPr>
                      <a:endParaRPr lang="en-SG" sz="1500" dirty="0">
                        <a:effectLst/>
                        <a:latin typeface="+mn-lt"/>
                        <a:ea typeface="Calibri"/>
                        <a:cs typeface="Times New Roman"/>
                      </a:endParaRPr>
                    </a:p>
                    <a:p>
                      <a:pPr defTabSz="914400">
                        <a:lnSpc>
                          <a:spcPct val="115000"/>
                        </a:lnSpc>
                        <a:spcAft>
                          <a:spcPts val="1000"/>
                        </a:spcAft>
                      </a:pPr>
                      <a:r>
                        <a:rPr lang="en-SG" sz="1500" dirty="0">
                          <a:effectLst/>
                          <a:latin typeface="+mn-lt"/>
                          <a:ea typeface="Times New Roman"/>
                          <a:cs typeface="Arial"/>
                        </a:rPr>
                        <a:t>2. Should have achieved at least 75% attendance; </a:t>
                      </a:r>
                      <a:endParaRPr lang="en-SG" sz="1500" dirty="0">
                        <a:effectLst/>
                        <a:latin typeface="+mn-lt"/>
                        <a:ea typeface="Calibri"/>
                        <a:cs typeface="Times New Roman"/>
                      </a:endParaRPr>
                    </a:p>
                    <a:p>
                      <a:pPr defTabSz="914400">
                        <a:lnSpc>
                          <a:spcPct val="115000"/>
                        </a:lnSpc>
                        <a:spcAft>
                          <a:spcPts val="0"/>
                        </a:spcAft>
                      </a:pPr>
                      <a:r>
                        <a:rPr lang="en-SG" sz="1500" dirty="0">
                          <a:effectLst/>
                          <a:latin typeface="+mn-lt"/>
                          <a:ea typeface="Calibri"/>
                          <a:cs typeface="Times New Roman"/>
                        </a:rPr>
                        <a:t> </a:t>
                      </a:r>
                    </a:p>
                    <a:p>
                      <a:pPr defTabSz="914400">
                        <a:lnSpc>
                          <a:spcPct val="115000"/>
                        </a:lnSpc>
                        <a:spcAft>
                          <a:spcPts val="0"/>
                        </a:spcAft>
                      </a:pPr>
                      <a:r>
                        <a:rPr lang="en-SG" sz="1500" dirty="0">
                          <a:effectLst/>
                          <a:latin typeface="+mn-lt"/>
                          <a:ea typeface="Calibri"/>
                          <a:cs typeface="Times New Roman"/>
                        </a:rPr>
                        <a:t> </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defTabSz="914400">
                        <a:lnSpc>
                          <a:spcPct val="115000"/>
                        </a:lnSpc>
                        <a:spcAft>
                          <a:spcPts val="0"/>
                        </a:spcAft>
                      </a:pPr>
                      <a:r>
                        <a:rPr lang="en-SG" sz="1500" kern="1200" dirty="0">
                          <a:effectLst/>
                          <a:latin typeface="+mn-lt"/>
                          <a:ea typeface="Calibri"/>
                          <a:cs typeface="Times New Roman"/>
                        </a:rPr>
                        <a:t>1.Be a Singapore Citizen; and</a:t>
                      </a:r>
                      <a:endParaRPr lang="en-SG" sz="1500" dirty="0">
                        <a:effectLst/>
                        <a:latin typeface="+mn-lt"/>
                        <a:ea typeface="Calibri"/>
                        <a:cs typeface="Times New Roman"/>
                      </a:endParaRPr>
                    </a:p>
                    <a:p>
                      <a:pPr defTabSz="914400">
                        <a:lnSpc>
                          <a:spcPct val="115000"/>
                        </a:lnSpc>
                        <a:spcAft>
                          <a:spcPts val="0"/>
                        </a:spcAft>
                      </a:pPr>
                      <a:r>
                        <a:rPr lang="en-SG" sz="1500" kern="1200" dirty="0">
                          <a:effectLst/>
                          <a:latin typeface="+mn-lt"/>
                          <a:ea typeface="Calibri"/>
                          <a:cs typeface="Times New Roman"/>
                        </a:rPr>
                        <a:t> </a:t>
                      </a:r>
                      <a:endParaRPr lang="en-SG" sz="1500" kern="1200" dirty="0">
                        <a:effectLst/>
                        <a:latin typeface="+mn-lt"/>
                        <a:ea typeface="Calibri"/>
                        <a:cs typeface="Times New Roman"/>
                      </a:endParaRPr>
                    </a:p>
                    <a:p>
                      <a:pPr defTabSz="914400">
                        <a:lnSpc>
                          <a:spcPct val="115000"/>
                        </a:lnSpc>
                        <a:spcAft>
                          <a:spcPts val="0"/>
                        </a:spcAft>
                      </a:pPr>
                      <a:endParaRPr lang="en-SG" sz="1500" dirty="0">
                        <a:effectLst/>
                        <a:latin typeface="+mn-lt"/>
                        <a:ea typeface="Calibri"/>
                        <a:cs typeface="Times New Roman"/>
                      </a:endParaRPr>
                    </a:p>
                    <a:p>
                      <a:pPr defTabSz="914400">
                        <a:lnSpc>
                          <a:spcPct val="115000"/>
                        </a:lnSpc>
                        <a:spcAft>
                          <a:spcPts val="0"/>
                        </a:spcAft>
                      </a:pPr>
                      <a:r>
                        <a:rPr lang="en-SG" sz="1500" kern="1200" dirty="0">
                          <a:effectLst/>
                          <a:latin typeface="+mn-lt"/>
                          <a:ea typeface="Calibri"/>
                          <a:cs typeface="Times New Roman"/>
                        </a:rPr>
                        <a:t>2.Aged 35 years and above (13 years and above for Persons With Disabilities); and</a:t>
                      </a:r>
                      <a:endParaRPr lang="en-SG" sz="1500" dirty="0">
                        <a:effectLst/>
                        <a:latin typeface="+mn-lt"/>
                        <a:ea typeface="Calibri"/>
                        <a:cs typeface="Times New Roman"/>
                      </a:endParaRPr>
                    </a:p>
                    <a:p>
                      <a:pPr defTabSz="914400">
                        <a:lnSpc>
                          <a:spcPct val="115000"/>
                        </a:lnSpc>
                        <a:spcAft>
                          <a:spcPts val="0"/>
                        </a:spcAft>
                      </a:pPr>
                      <a:r>
                        <a:rPr lang="en-SG" sz="1500" kern="1200" dirty="0">
                          <a:effectLst/>
                          <a:latin typeface="+mn-lt"/>
                          <a:ea typeface="Calibri"/>
                          <a:cs typeface="Times New Roman"/>
                        </a:rPr>
                        <a:t> </a:t>
                      </a:r>
                      <a:endParaRPr lang="en-SG" sz="1500" kern="1200" dirty="0">
                        <a:effectLst/>
                        <a:latin typeface="+mn-lt"/>
                        <a:ea typeface="Calibri"/>
                        <a:cs typeface="Times New Roman"/>
                      </a:endParaRPr>
                    </a:p>
                    <a:p>
                      <a:pPr defTabSz="914400">
                        <a:lnSpc>
                          <a:spcPct val="115000"/>
                        </a:lnSpc>
                        <a:spcAft>
                          <a:spcPts val="0"/>
                        </a:spcAft>
                      </a:pPr>
                      <a:endParaRPr lang="en-SG" sz="1500" dirty="0">
                        <a:effectLst/>
                        <a:latin typeface="+mn-lt"/>
                        <a:ea typeface="Calibri"/>
                        <a:cs typeface="Times New Roman"/>
                      </a:endParaRPr>
                    </a:p>
                    <a:p>
                      <a:pPr defTabSz="914400">
                        <a:lnSpc>
                          <a:spcPct val="115000"/>
                        </a:lnSpc>
                        <a:spcAft>
                          <a:spcPts val="0"/>
                        </a:spcAft>
                      </a:pPr>
                      <a:r>
                        <a:rPr lang="en-SG" sz="1500" kern="1200" dirty="0">
                          <a:effectLst/>
                          <a:latin typeface="+mn-lt"/>
                          <a:ea typeface="Calibri"/>
                          <a:cs typeface="Times New Roman"/>
                        </a:rPr>
                        <a:t>3.Earn a monthly income of not more than $2,000.</a:t>
                      </a:r>
                      <a:r>
                        <a:rPr lang="en-SG" sz="1500" dirty="0">
                          <a:effectLst/>
                          <a:latin typeface="+mn-lt"/>
                          <a:ea typeface="Calibri"/>
                          <a:cs typeface="Times New Roman"/>
                        </a:rPr>
                        <a:t> </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defTabSz="914400">
                        <a:lnSpc>
                          <a:spcPct val="115000"/>
                        </a:lnSpc>
                        <a:spcAft>
                          <a:spcPts val="0"/>
                        </a:spcAft>
                      </a:pPr>
                      <a:r>
                        <a:rPr lang="en-SG" sz="1500" kern="1200" dirty="0">
                          <a:effectLst/>
                          <a:latin typeface="+mn-lt"/>
                          <a:ea typeface="Calibri"/>
                          <a:cs typeface="Times New Roman"/>
                        </a:rPr>
                        <a:t>1.You can apply for UTAP as long as you are an NTUC member </a:t>
                      </a:r>
                      <a:endParaRPr lang="en-SG" sz="1500" dirty="0">
                        <a:effectLst/>
                        <a:latin typeface="+mn-lt"/>
                        <a:ea typeface="Calibri"/>
                        <a:cs typeface="Times New Roman"/>
                      </a:endParaRPr>
                    </a:p>
                    <a:p>
                      <a:pPr defTabSz="914400">
                        <a:lnSpc>
                          <a:spcPct val="115000"/>
                        </a:lnSpc>
                        <a:spcAft>
                          <a:spcPts val="0"/>
                        </a:spcAft>
                      </a:pPr>
                      <a:r>
                        <a:rPr lang="en-SG" sz="1500" kern="1200" dirty="0">
                          <a:effectLst/>
                          <a:latin typeface="+mn-lt"/>
                          <a:ea typeface="Calibri"/>
                          <a:cs typeface="Times New Roman"/>
                        </a:rPr>
                        <a:t> </a:t>
                      </a:r>
                      <a:endParaRPr lang="en-SG" sz="1500" dirty="0">
                        <a:effectLst/>
                        <a:latin typeface="+mn-lt"/>
                        <a:ea typeface="Calibri"/>
                        <a:cs typeface="Times New Roman"/>
                      </a:endParaRPr>
                    </a:p>
                    <a:p>
                      <a:pPr defTabSz="914400">
                        <a:lnSpc>
                          <a:spcPct val="115000"/>
                        </a:lnSpc>
                        <a:spcAft>
                          <a:spcPts val="0"/>
                        </a:spcAft>
                      </a:pPr>
                      <a:r>
                        <a:rPr lang="en-SG" sz="1500" kern="1200" dirty="0">
                          <a:effectLst/>
                          <a:latin typeface="+mn-lt"/>
                          <a:ea typeface="Calibri"/>
                          <a:cs typeface="Times New Roman"/>
                        </a:rPr>
                        <a:t>2.UTAP funding is only applicable on the course fee not funded through company sponsorship or other types of funding</a:t>
                      </a:r>
                      <a:endParaRPr lang="en-SG" sz="1500" dirty="0">
                        <a:effectLst/>
                        <a:latin typeface="+mn-lt"/>
                        <a:ea typeface="Calibri"/>
                        <a:cs typeface="Times New Roman"/>
                      </a:endParaRPr>
                    </a:p>
                    <a:p>
                      <a:pPr defTabSz="914400">
                        <a:lnSpc>
                          <a:spcPct val="115000"/>
                        </a:lnSpc>
                        <a:spcAft>
                          <a:spcPts val="0"/>
                        </a:spcAft>
                      </a:pPr>
                      <a:r>
                        <a:rPr lang="en-SG" sz="1500" kern="1200" dirty="0">
                          <a:effectLst/>
                          <a:latin typeface="+mn-lt"/>
                          <a:ea typeface="Calibri"/>
                          <a:cs typeface="Times New Roman"/>
                        </a:rPr>
                        <a:t> </a:t>
                      </a:r>
                      <a:endParaRPr lang="en-SG" sz="1500" dirty="0">
                        <a:effectLst/>
                        <a:latin typeface="+mn-lt"/>
                        <a:ea typeface="Calibri"/>
                        <a:cs typeface="Times New Roman"/>
                      </a:endParaRPr>
                    </a:p>
                    <a:p>
                      <a:pPr defTabSz="914400">
                        <a:lnSpc>
                          <a:spcPct val="115000"/>
                        </a:lnSpc>
                        <a:spcAft>
                          <a:spcPts val="0"/>
                        </a:spcAft>
                      </a:pPr>
                      <a:r>
                        <a:rPr lang="en-SG" sz="1500" kern="1200" dirty="0">
                          <a:effectLst/>
                          <a:latin typeface="+mn-lt"/>
                          <a:ea typeface="Calibri"/>
                          <a:cs typeface="Times New Roman"/>
                        </a:rPr>
                        <a:t>3.Course fee support for up to $250 each year training benefits for courses under Union Training Assistance Programme (UTAP) per year</a:t>
                      </a:r>
                      <a:endParaRPr lang="en-SG" sz="1500" dirty="0">
                        <a:effectLst/>
                        <a:latin typeface="+mn-lt"/>
                        <a:ea typeface="Calibri"/>
                        <a:cs typeface="Times New Roman"/>
                      </a:endParaRPr>
                    </a:p>
                    <a:p>
                      <a:pPr defTabSz="914400">
                        <a:lnSpc>
                          <a:spcPct val="115000"/>
                        </a:lnSpc>
                        <a:spcAft>
                          <a:spcPts val="0"/>
                        </a:spcAft>
                      </a:pPr>
                      <a:r>
                        <a:rPr lang="en-SG" sz="1500" dirty="0">
                          <a:effectLst/>
                          <a:latin typeface="+mn-lt"/>
                          <a:ea typeface="Calibri"/>
                          <a:cs typeface="Times New Roman"/>
                        </a:rPr>
                        <a:t> </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r>
              <a:tr h="748912">
                <a:tc>
                  <a:txBody>
                    <a:bodyPr/>
                    <a:lstStyle/>
                    <a:p>
                      <a:pPr defTabSz="914400">
                        <a:lnSpc>
                          <a:spcPct val="115000"/>
                        </a:lnSpc>
                        <a:spcAft>
                          <a:spcPts val="0"/>
                        </a:spcAft>
                      </a:pPr>
                      <a:r>
                        <a:rPr lang="en-SG" sz="1500" dirty="0">
                          <a:effectLst/>
                          <a:latin typeface="+mn-lt"/>
                          <a:ea typeface="Calibri"/>
                          <a:cs typeface="Times New Roman"/>
                        </a:rPr>
                        <a:t>2</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algn="ctr" defTabSz="914400">
                        <a:lnSpc>
                          <a:spcPct val="115000"/>
                        </a:lnSpc>
                        <a:spcAft>
                          <a:spcPts val="0"/>
                        </a:spcAft>
                      </a:pPr>
                      <a:r>
                        <a:rPr lang="en-SG" sz="1500" dirty="0">
                          <a:effectLst/>
                          <a:latin typeface="+mn-lt"/>
                          <a:ea typeface="Calibri"/>
                          <a:cs typeface="Times New Roman"/>
                        </a:rPr>
                        <a:t>(Singaporeans Only).</a:t>
                      </a:r>
                    </a:p>
                    <a:p>
                      <a:pPr algn="ctr" defTabSz="914400">
                        <a:lnSpc>
                          <a:spcPct val="115000"/>
                        </a:lnSpc>
                        <a:spcAft>
                          <a:spcPts val="0"/>
                        </a:spcAft>
                      </a:pPr>
                      <a:r>
                        <a:rPr lang="en-SG" sz="1500" dirty="0">
                          <a:effectLst/>
                          <a:latin typeface="+mn-lt"/>
                          <a:ea typeface="Calibri"/>
                          <a:cs typeface="Times New Roman"/>
                        </a:rPr>
                        <a:t> </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algn="ctr" defTabSz="914400">
                        <a:lnSpc>
                          <a:spcPct val="115000"/>
                        </a:lnSpc>
                        <a:spcAft>
                          <a:spcPts val="0"/>
                        </a:spcAft>
                      </a:pPr>
                      <a:r>
                        <a:rPr lang="en-SG" sz="1500" dirty="0">
                          <a:effectLst/>
                          <a:latin typeface="+mn-lt"/>
                          <a:ea typeface="Calibri"/>
                          <a:cs typeface="Times New Roman"/>
                        </a:rPr>
                        <a:t>(Singaporeans </a:t>
                      </a:r>
                      <a:r>
                        <a:rPr lang="en-SG" sz="1500" dirty="0">
                          <a:effectLst/>
                          <a:latin typeface="+mn-lt"/>
                          <a:ea typeface="Calibri"/>
                          <a:cs typeface="Times New Roman"/>
                        </a:rPr>
                        <a:t>and</a:t>
                      </a:r>
                      <a:r>
                        <a:rPr lang="en-SG" sz="1500" dirty="0">
                          <a:solidFill>
                            <a:srgbClr val="000000"/>
                          </a:solidFill>
                          <a:effectLst/>
                          <a:latin typeface="+mn-lt"/>
                          <a:ea typeface="Calibri"/>
                          <a:cs typeface="Times New Roman"/>
                        </a:rPr>
                        <a:t> </a:t>
                      </a:r>
                      <a:r>
                        <a:rPr lang="en-SG" sz="1500" dirty="0">
                          <a:solidFill>
                            <a:srgbClr val="000000"/>
                          </a:solidFill>
                          <a:effectLst/>
                          <a:latin typeface="+mn-lt"/>
                          <a:ea typeface="Calibri"/>
                          <a:cs typeface="Times New Roman"/>
                        </a:rPr>
                        <a:t>Singapore PR</a:t>
                      </a:r>
                      <a:r>
                        <a:rPr lang="en-SG" sz="1500" dirty="0">
                          <a:effectLst/>
                          <a:latin typeface="+mn-lt"/>
                          <a:ea typeface="Calibri"/>
                          <a:cs typeface="Times New Roman"/>
                        </a:rPr>
                        <a:t> only)</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algn="ctr" defTabSz="914400">
                        <a:lnSpc>
                          <a:spcPct val="115000"/>
                        </a:lnSpc>
                        <a:spcAft>
                          <a:spcPts val="0"/>
                        </a:spcAft>
                      </a:pPr>
                      <a:r>
                        <a:rPr lang="en-SG" sz="1500" dirty="0">
                          <a:effectLst/>
                          <a:latin typeface="+mn-lt"/>
                          <a:ea typeface="Calibri"/>
                          <a:cs typeface="Times New Roman"/>
                        </a:rPr>
                        <a:t>(Singaporeans Only).</a:t>
                      </a:r>
                    </a:p>
                    <a:p>
                      <a:pPr algn="ctr" defTabSz="914400">
                        <a:lnSpc>
                          <a:spcPct val="115000"/>
                        </a:lnSpc>
                        <a:spcAft>
                          <a:spcPts val="0"/>
                        </a:spcAft>
                      </a:pPr>
                      <a:r>
                        <a:rPr lang="en-SG" sz="1500" dirty="0">
                          <a:effectLst/>
                          <a:latin typeface="+mn-lt"/>
                          <a:ea typeface="Calibri"/>
                          <a:cs typeface="Times New Roman"/>
                        </a:rPr>
                        <a:t> </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c>
                  <a:txBody>
                    <a:bodyPr/>
                    <a:lstStyle/>
                    <a:p>
                      <a:pPr algn="ctr" defTabSz="914400">
                        <a:lnSpc>
                          <a:spcPct val="115000"/>
                        </a:lnSpc>
                        <a:spcAft>
                          <a:spcPts val="0"/>
                        </a:spcAft>
                      </a:pPr>
                      <a:r>
                        <a:rPr lang="en-SG" sz="1500" kern="1200" dirty="0">
                          <a:effectLst/>
                          <a:latin typeface="+mn-lt"/>
                          <a:ea typeface="Calibri"/>
                          <a:cs typeface="Times New Roman"/>
                        </a:rPr>
                        <a:t>All NTUC member (Including Migrant worker)</a:t>
                      </a:r>
                      <a:endParaRPr lang="en-SG" sz="1500" dirty="0">
                        <a:effectLst/>
                        <a:latin typeface="+mn-lt"/>
                        <a:ea typeface="Calibri"/>
                        <a:cs typeface="Times New Roman"/>
                      </a:endParaRPr>
                    </a:p>
                    <a:p>
                      <a:pPr algn="ctr" defTabSz="914400">
                        <a:lnSpc>
                          <a:spcPct val="115000"/>
                        </a:lnSpc>
                        <a:spcAft>
                          <a:spcPts val="0"/>
                        </a:spcAft>
                      </a:pPr>
                      <a:r>
                        <a:rPr lang="en-SG" sz="1500" dirty="0">
                          <a:effectLst/>
                          <a:latin typeface="+mn-lt"/>
                          <a:ea typeface="Calibri"/>
                          <a:cs typeface="Times New Roman"/>
                        </a:rPr>
                        <a:t> </a:t>
                      </a:r>
                    </a:p>
                  </a:txBody>
                  <a:tcPr marL="68580" marR="68580" marT="0" marB="0" horzOverflow="overflow">
                    <a:lnL w="12700" cap="flat">
                      <a:solidFill>
                        <a:srgbClr val="000000"/>
                      </a:solidFill>
                      <a:prstDash val="solid"/>
                      <a:round/>
                      <a:headEnd type="none" w="med" len="med"/>
                      <a:tailEnd type="none" w="med" len="med"/>
                    </a:lnL>
                    <a:lnR w="12700" cap="flat">
                      <a:solidFill>
                        <a:srgbClr val="000000"/>
                      </a:solidFill>
                      <a:prstDash val="solid"/>
                      <a:round/>
                      <a:headEnd type="none" w="med" len="med"/>
                      <a:tailEnd type="none" w="med" len="med"/>
                    </a:lnR>
                    <a:lnT w="12700" cap="flat">
                      <a:solidFill>
                        <a:srgbClr val="000000"/>
                      </a:solidFill>
                      <a:prstDash val="solid"/>
                      <a:round/>
                      <a:headEnd type="none" w="med" len="med"/>
                      <a:tailEnd type="none" w="med" len="med"/>
                    </a:lnT>
                    <a:lnB w="12700" cap="flat">
                      <a:solidFill>
                        <a:srgbClr val="000000"/>
                      </a:solidFill>
                      <a:prstDash val="solid"/>
                      <a:round/>
                      <a:headEnd type="none" w="med" len="med"/>
                      <a:tailEnd type="none" w="med" len="med"/>
                    </a:lnB>
                  </a:tcPr>
                </a:tc>
              </a:tr>
            </a:tbl>
          </a:graphicData>
        </a:graphic>
      </p:graphicFrame>
      <p:sp>
        <p:nvSpPr>
          <p:cNvPr id="5" name="Rectangle 4"/>
          <p:cNvSpPr>
            <a:spLocks/>
          </p:cNvSpPr>
          <p:nvPr/>
        </p:nvSpPr>
        <p:spPr bwMode="white">
          <a:xfrm>
            <a:off x="304800" y="313492"/>
            <a:ext cx="8534400" cy="523220"/>
          </a:xfrm>
          <a:prstGeom prst="rect">
            <a:avLst/>
          </a:prstGeom>
          <a:solidFill>
            <a:srgbClr val="FFFF00"/>
          </a:solidFill>
          <a:ln>
            <a:solidFill>
              <a:schemeClr val="accent1"/>
            </a:solidFill>
            <a:headEnd type="none"/>
            <a:tailEnd type="none"/>
          </a:ln>
        </p:spPr>
        <p:txBody>
          <a:bodyPr wrap="square">
            <a:spAutoFit/>
          </a:bodyPr>
          <a:lstStyle/>
          <a:p>
            <a:pPr algn="ctr" defTabSz="914400"/>
            <a:r>
              <a:rPr lang="en-SG" sz="2800" b="1" dirty="0">
                <a:solidFill>
                  <a:srgbClr val="000000"/>
                </a:solidFill>
              </a:rPr>
              <a:t>FUNDING AVAILABILITY</a:t>
            </a:r>
          </a:p>
        </p:txBody>
      </p:sp>
      <p:sp>
        <p:nvSpPr>
          <p:cNvPr id="6" name="Oval 5"/>
          <p:cNvSpPr>
            <a:spLocks/>
          </p:cNvSpPr>
          <p:nvPr/>
        </p:nvSpPr>
        <p:spPr bwMode="white">
          <a:xfrm>
            <a:off x="539552" y="418538"/>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19</a:t>
            </a:r>
            <a:endParaRPr lang="en-US" dirty="0"/>
          </a:p>
        </p:txBody>
      </p:sp>
    </p:spTree>
  </p:cSld>
  <p:clrMapOvr>
    <a:masterClrMapping/>
  </p:clrMapOvr>
  <p:timing>
    <p:tnLst>
      <p:par>
        <p:cTn dur="indefinite" id="1" nodeType="tmRoot" restart="never"/>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bwMode="white">
          <a:ln>
            <a:headEnd type="none"/>
            <a:tailEnd type="none"/>
          </a:ln>
        </p:spPr>
        <p:txBody>
          <a:bodyPr wrap="square"/>
          <a:lstStyle/>
          <a:p>
            <a:pPr defTabSz="914400"/>
            <a:fld id="{F8F378D5-BAE9-4694-8A7A-22715B166A1F}" type="slidenum">
              <a:rPr lang="en-US" dirty="0"/>
              <a:t>46</a:t>
            </a:fld>
            <a:endParaRPr lang="en-US" dirty="0"/>
          </a:p>
        </p:txBody>
      </p:sp>
      <p:pic>
        <p:nvPicPr>
          <p:cNvPr id="5" name="Picture 4"/>
          <p:cNvPicPr>
            <a:picLocks noChangeAspect="1"/>
          </p:cNvPicPr>
          <p:nvPr/>
        </p:nvPicPr>
        <p:blipFill>
          <a:blip r:embed="rId2">
            <a:lum/>
          </a:blip>
          <a:srcRect/>
          <a:stretch>
            <a:fillRect/>
          </a:stretch>
        </p:blipFill>
        <p:spPr bwMode="white">
          <a:xfrm>
            <a:off x="785011" y="0"/>
            <a:ext cx="7573978" cy="6309320"/>
          </a:xfrm>
          <a:prstGeom prst="rect">
            <a:avLst/>
          </a:prstGeom>
          <a:ln>
            <a:headEnd type="none"/>
            <a:tailEnd type="none"/>
          </a:ln>
        </p:spPr>
      </p:pic>
      <p:sp>
        <p:nvSpPr>
          <p:cNvPr id="6" name="Oval 5"/>
          <p:cNvSpPr>
            <a:spLocks/>
          </p:cNvSpPr>
          <p:nvPr/>
        </p:nvSpPr>
        <p:spPr bwMode="white">
          <a:xfrm>
            <a:off x="539552" y="418538"/>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20</a:t>
            </a:r>
            <a:endParaRPr lang="en-US" dirty="0"/>
          </a:p>
        </p:txBody>
      </p:sp>
    </p:spTree>
  </p:cSld>
  <p:clrMapOvr>
    <a:masterClrMapping/>
  </p:clrMapOvr>
  <p:timing>
    <p:tnLst>
      <p:par>
        <p:cTn dur="indefinite" id="1" nodeType="tmRoot" restart="never"/>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bwMode="white">
          <a:ln>
            <a:headEnd type="none"/>
            <a:tailEnd type="none"/>
          </a:ln>
        </p:spPr>
        <p:txBody>
          <a:bodyPr wrap="square"/>
          <a:lstStyle/>
          <a:p>
            <a:pPr defTabSz="914400"/>
            <a:fld id="{FADD5AA3-12DB-461E-BB72-A983CB11AE84}" type="slidenum">
              <a:rPr altLang="en-US" lang="en-US" dirty="0"/>
              <a:t>47</a:t>
            </a:fld>
            <a:endParaRPr altLang="en-US" lang="en-US" dirty="0"/>
          </a:p>
        </p:txBody>
      </p:sp>
      <p:graphicFrame>
        <p:nvGraphicFramePr>
          <p:cNvPr id="7" name="Table 6"/>
          <p:cNvGraphicFramePr/>
          <p:nvPr/>
        </p:nvGraphicFramePr>
        <p:xfrm>
          <a:off x="179512" y="908720"/>
          <a:ext cx="8784976" cy="4403393"/>
        </p:xfrm>
        <a:graphic>
          <a:graphicData uri="http://schemas.openxmlformats.org/drawingml/2006/table">
            <a:tbl>
              <a:tblPr>
                <a:tableStyleId>{5940675A-B579-460E-94D1-54222C63F5DA}</a:tableStyleId>
              </a:tblPr>
              <a:tblGrid>
                <a:gridCol w="1606597"/>
                <a:gridCol w="724019"/>
                <a:gridCol w="810177"/>
                <a:gridCol w="1041863"/>
                <a:gridCol w="823934"/>
                <a:gridCol w="968736"/>
                <a:gridCol w="2809650"/>
              </a:tblGrid>
              <a:tr h="62230">
                <a:tc>
                  <a:txBody>
                    <a:bodyPr/>
                    <a:lstStyle/>
                    <a:p>
                      <a:pPr algn="l" defTabSz="914400">
                        <a:lnSpc>
                          <a:spcPct val="115000"/>
                        </a:lnSpc>
                        <a:spcAft>
                          <a:spcPts val="1000"/>
                        </a:spcAft>
                      </a:pPr>
                      <a:r>
                        <a:rPr lang="en-SG" sz="1050" b="1" kern="1200" dirty="0">
                          <a:solidFill>
                            <a:srgbClr val="FFFFFF"/>
                          </a:solidFill>
                          <a:effectLst/>
                          <a:latin typeface="+mn-lt"/>
                          <a:ea typeface="Times New Roman"/>
                          <a:cs typeface="Times New Roman"/>
                        </a:rPr>
                        <a:t>EXTERNAL</a:t>
                      </a:r>
                      <a:r>
                        <a:rPr lang="en-SG" sz="1050" b="1" kern="1200" dirty="0">
                          <a:solidFill>
                            <a:srgbClr val="FFFFFF"/>
                          </a:solidFill>
                          <a:effectLst/>
                          <a:latin typeface="+mn-lt"/>
                          <a:ea typeface="Times New Roman"/>
                          <a:cs typeface="Times New Roman"/>
                        </a:rPr>
                        <a:t> </a:t>
                      </a:r>
                      <a:r>
                        <a:rPr lang="en-SG" sz="1050" b="1" kern="1200" dirty="0">
                          <a:solidFill>
                            <a:srgbClr val="FFFFFF"/>
                          </a:solidFill>
                          <a:effectLst/>
                          <a:latin typeface="+mn-lt"/>
                          <a:ea typeface="Times New Roman"/>
                          <a:cs typeface="Times New Roman"/>
                        </a:rPr>
                        <a:t>AUTHORITY</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38100" cap="flat">
                      <a:solidFill>
                        <a:srgbClr val="FFFFFF"/>
                      </a:solidFill>
                      <a:prstDash val="solid"/>
                      <a:round/>
                      <a:headEnd type="none" w="med" len="med"/>
                      <a:tailEnd type="none" w="med" len="med"/>
                    </a:lnB>
                    <a:solidFill>
                      <a:srgbClr val="0F6FC6"/>
                    </a:solidFill>
                  </a:tcPr>
                </a:tc>
                <a:tc gridSpan="6">
                  <a:txBody>
                    <a:bodyPr/>
                    <a:lstStyle/>
                    <a:p>
                      <a:pPr algn="l" defTabSz="914400">
                        <a:lnSpc>
                          <a:spcPct val="115000"/>
                        </a:lnSpc>
                        <a:spcAft>
                          <a:spcPts val="1000"/>
                        </a:spcAft>
                      </a:pPr>
                      <a:r>
                        <a:rPr lang="en-SG" sz="1050" b="1" kern="1200" dirty="0">
                          <a:solidFill>
                            <a:srgbClr val="FFFFFF"/>
                          </a:solidFill>
                          <a:effectLst/>
                          <a:latin typeface="+mn-lt"/>
                          <a:ea typeface="Times New Roman"/>
                          <a:cs typeface="Times New Roman"/>
                        </a:rPr>
                        <a:t>EA</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38100" cap="flat">
                      <a:solidFill>
                        <a:srgbClr val="FFFFFF"/>
                      </a:solidFill>
                      <a:prstDash val="solid"/>
                      <a:round/>
                      <a:headEnd type="none" w="med" len="med"/>
                      <a:tailEnd type="none" w="med" len="med"/>
                    </a:lnB>
                    <a:solidFill>
                      <a:srgbClr val="0F6FC6"/>
                    </a:solidFill>
                  </a:tcPr>
                </a:tc>
                <a:tc hMerge="1">
                  <a:txBody>
                    <a:bodyPr/>
                    <a:lstStyle/>
                    <a:p>
                      <a:pPr defTabSz="914400"/>
                      <a:endParaRPr lang="en-SG" dirty="0"/>
                    </a:p>
                  </a:txBody>
                  <a:tcPr horzOverflow="overflow"/>
                </a:tc>
                <a:tc hMerge="1">
                  <a:txBody>
                    <a:bodyPr/>
                    <a:lstStyle/>
                    <a:p>
                      <a:pPr defTabSz="914400"/>
                      <a:endParaRPr lang="en-SG" dirty="0"/>
                    </a:p>
                  </a:txBody>
                  <a:tcPr horzOverflow="overflow"/>
                </a:tc>
                <a:tc hMerge="1">
                  <a:txBody>
                    <a:bodyPr/>
                    <a:lstStyle/>
                    <a:p>
                      <a:pPr defTabSz="914400"/>
                      <a:endParaRPr lang="en-SG" dirty="0"/>
                    </a:p>
                  </a:txBody>
                  <a:tcPr horzOverflow="overflow"/>
                </a:tc>
                <a:tc hMerge="1">
                  <a:txBody>
                    <a:bodyPr/>
                    <a:lstStyle/>
                    <a:p>
                      <a:pPr defTabSz="914400"/>
                      <a:endParaRPr lang="en-SG" dirty="0"/>
                    </a:p>
                  </a:txBody>
                  <a:tcPr horzOverflow="overflow"/>
                </a:tc>
                <a:tc hMerge="1">
                  <a:txBody>
                    <a:bodyPr/>
                    <a:lstStyle/>
                    <a:p>
                      <a:pPr defTabSz="914400"/>
                      <a:endParaRPr lang="en-SG" dirty="0"/>
                    </a:p>
                  </a:txBody>
                  <a:tcPr horzOverflow="overflow"/>
                </a:tc>
              </a:tr>
              <a:tr h="424815">
                <a:tc>
                  <a:txBody>
                    <a:bodyPr/>
                    <a:lstStyle/>
                    <a:p>
                      <a:pPr algn="l" defTabSz="914400">
                        <a:lnSpc>
                          <a:spcPct val="115000"/>
                        </a:lnSpc>
                        <a:spcAft>
                          <a:spcPts val="1000"/>
                        </a:spcAft>
                      </a:pPr>
                      <a:r>
                        <a:rPr lang="en-SG" sz="1050" b="1" kern="1200" dirty="0">
                          <a:solidFill>
                            <a:srgbClr val="FFFFFF"/>
                          </a:solidFill>
                          <a:effectLst/>
                          <a:latin typeface="+mn-lt"/>
                          <a:ea typeface="Times New Roman"/>
                          <a:cs typeface="Times New Roman"/>
                        </a:rPr>
                        <a:t>Ref.Document</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381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0F6FC6"/>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Version</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381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Revision</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381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Effective Date</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381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Author</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381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Approved</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381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Change Description </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381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r>
              <a:tr h="353695">
                <a:tc>
                  <a:txBody>
                    <a:bodyPr/>
                    <a:lstStyle/>
                    <a:p>
                      <a:pPr algn="l" defTabSz="914400">
                        <a:lnSpc>
                          <a:spcPct val="115000"/>
                        </a:lnSpc>
                        <a:spcAft>
                          <a:spcPts val="1000"/>
                        </a:spcAft>
                      </a:pPr>
                      <a:r>
                        <a:rPr lang="en-US" sz="1050" b="1" kern="1200" dirty="0">
                          <a:solidFill>
                            <a:srgbClr val="FFFFFF"/>
                          </a:solidFill>
                          <a:effectLst/>
                          <a:latin typeface="+mn-lt"/>
                          <a:ea typeface="Calibri"/>
                          <a:cs typeface="Times New Roman"/>
                        </a:rPr>
                        <a:t>First </a:t>
                      </a:r>
                      <a:r>
                        <a:rPr lang="en-US" sz="1050" b="1" kern="1200" dirty="0">
                          <a:solidFill>
                            <a:srgbClr val="FFFFFF"/>
                          </a:solidFill>
                          <a:effectLst/>
                          <a:latin typeface="+mn-lt"/>
                          <a:ea typeface="Calibri"/>
                          <a:cs typeface="Times New Roman"/>
                        </a:rPr>
                        <a:t>Issue</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0F6FC6"/>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1.00</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E7EBF5"/>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00</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E7EBF5"/>
                    </a:solidFill>
                  </a:tcPr>
                </a:tc>
                <a:tc>
                  <a:txBody>
                    <a:bodyPr/>
                    <a:lstStyle/>
                    <a:p>
                      <a:pPr algn="l" defTabSz="914400">
                        <a:lnSpc>
                          <a:spcPct val="115000"/>
                        </a:lnSpc>
                        <a:spcAft>
                          <a:spcPts val="1000"/>
                        </a:spcAft>
                      </a:pPr>
                      <a:r>
                        <a:rPr lang="en-US" sz="1050" kern="1200" dirty="0">
                          <a:solidFill>
                            <a:srgbClr val="000000"/>
                          </a:solidFill>
                          <a:effectLst/>
                          <a:latin typeface="+mn-lt"/>
                          <a:ea typeface="Calibri"/>
                          <a:cs typeface="Times New Roman"/>
                        </a:rPr>
                        <a:t>15/07/2018</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E7EBF5"/>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EA</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E7EBF5"/>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EA </a:t>
                      </a:r>
                      <a:r>
                        <a:rPr lang="en-SG" sz="1050" kern="1200" dirty="0">
                          <a:solidFill>
                            <a:srgbClr val="000000"/>
                          </a:solidFill>
                          <a:effectLst/>
                          <a:latin typeface="+mn-lt"/>
                          <a:ea typeface="Times New Roman"/>
                          <a:cs typeface="Times New Roman"/>
                        </a:rPr>
                        <a:t>MD</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E7EBF5"/>
                    </a:solidFill>
                  </a:tcPr>
                </a:tc>
                <a:tc>
                  <a:txBody>
                    <a:bodyPr/>
                    <a:lstStyle/>
                    <a:p>
                      <a:pPr algn="l" defTabSz="914400">
                        <a:lnSpc>
                          <a:spcPct val="115000"/>
                        </a:lnSpc>
                        <a:spcAft>
                          <a:spcPts val="1000"/>
                        </a:spcAft>
                      </a:pPr>
                      <a:r>
                        <a:rPr lang="en-US" sz="1050" kern="1200" dirty="0">
                          <a:solidFill>
                            <a:srgbClr val="000000"/>
                          </a:solidFill>
                          <a:effectLst/>
                          <a:latin typeface="+mn-lt"/>
                          <a:ea typeface="Calibri"/>
                          <a:cs typeface="Times New Roman"/>
                        </a:rPr>
                        <a:t>First</a:t>
                      </a:r>
                      <a:r>
                        <a:rPr lang="en-US" sz="1050" kern="1200" dirty="0">
                          <a:solidFill>
                            <a:srgbClr val="000000"/>
                          </a:solidFill>
                          <a:effectLst/>
                          <a:latin typeface="+mn-lt"/>
                          <a:ea typeface="Calibri"/>
                          <a:cs typeface="Times New Roman"/>
                        </a:rPr>
                        <a:t> Issue- Applied Blended Learning Methods </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E7EBF5"/>
                    </a:solidFill>
                  </a:tcPr>
                </a:tc>
              </a:tr>
              <a:tr h="424815">
                <a:tc>
                  <a:txBody>
                    <a:bodyPr/>
                    <a:lstStyle/>
                    <a:p>
                      <a:pPr algn="l" defTabSz="914400">
                        <a:lnSpc>
                          <a:spcPct val="115000"/>
                        </a:lnSpc>
                      </a:pPr>
                      <a:endParaRPr lang="en-SG" sz="1050" dirty="0">
                        <a:effectLst/>
                        <a:latin typeface="+mn-lt"/>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0F6FC6"/>
                    </a:solidFill>
                  </a:tcPr>
                </a:tc>
                <a:tc>
                  <a:txBody>
                    <a:bodyPr/>
                    <a:lstStyle/>
                    <a:p>
                      <a:pPr algn="l" defTabSz="914400">
                        <a:lnSpc>
                          <a:spcPct val="115000"/>
                        </a:lnSpc>
                        <a:spcAft>
                          <a:spcPts val="1000"/>
                        </a:spcAft>
                      </a:pPr>
                      <a:r>
                        <a:rPr lang="en-US" sz="1050" dirty="0">
                          <a:effectLst/>
                          <a:latin typeface="+mn-lt"/>
                          <a:ea typeface="Calibri"/>
                          <a:cs typeface="Times New Roman"/>
                        </a:rPr>
                        <a:t>1.01</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lnSpc>
                          <a:spcPct val="115000"/>
                        </a:lnSpc>
                        <a:spcAft>
                          <a:spcPts val="1000"/>
                        </a:spcAft>
                      </a:pPr>
                      <a:r>
                        <a:rPr lang="en-US" sz="1050" dirty="0">
                          <a:effectLst/>
                          <a:latin typeface="+mn-lt"/>
                          <a:ea typeface="Calibri"/>
                          <a:cs typeface="Times New Roman"/>
                        </a:rPr>
                        <a:t>01</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lnSpc>
                          <a:spcPct val="115000"/>
                        </a:lnSpc>
                        <a:spcAft>
                          <a:spcPts val="1000"/>
                        </a:spcAft>
                      </a:pPr>
                      <a:r>
                        <a:rPr lang="en-US" sz="1050" dirty="0">
                          <a:effectLst/>
                          <a:latin typeface="+mn-lt"/>
                          <a:ea typeface="Calibri"/>
                          <a:cs typeface="Times New Roman"/>
                        </a:rPr>
                        <a:t>30/04/2019</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EA</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lnSpc>
                          <a:spcPct val="115000"/>
                        </a:lnSpc>
                        <a:spcAft>
                          <a:spcPts val="1000"/>
                        </a:spcAft>
                      </a:pPr>
                      <a:r>
                        <a:rPr lang="en-SG" sz="1050" kern="1200" dirty="0">
                          <a:solidFill>
                            <a:srgbClr val="000000"/>
                          </a:solidFill>
                          <a:effectLst/>
                          <a:latin typeface="+mn-lt"/>
                          <a:ea typeface="Times New Roman"/>
                          <a:cs typeface="Times New Roman"/>
                        </a:rPr>
                        <a:t>EA </a:t>
                      </a:r>
                      <a:r>
                        <a:rPr lang="en-SG" sz="1050" kern="1200" dirty="0">
                          <a:solidFill>
                            <a:srgbClr val="000000"/>
                          </a:solidFill>
                          <a:effectLst/>
                          <a:latin typeface="+mn-lt"/>
                          <a:ea typeface="Times New Roman"/>
                          <a:cs typeface="Times New Roman"/>
                        </a:rPr>
                        <a:t>MD</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lnSpc>
                          <a:spcPct val="115000"/>
                        </a:lnSpc>
                        <a:spcAft>
                          <a:spcPts val="1000"/>
                        </a:spcAft>
                      </a:pPr>
                      <a:r>
                        <a:rPr lang="en-US" sz="1050" dirty="0">
                          <a:effectLst/>
                          <a:latin typeface="+mn-lt"/>
                          <a:ea typeface="Calibri"/>
                          <a:cs typeface="Times New Roman"/>
                        </a:rPr>
                        <a:t>added Slip, trip and fall slides provided by WSHC. </a:t>
                      </a:r>
                      <a:endParaRPr lang="en-SG" sz="1050" dirty="0">
                        <a:effectLst/>
                        <a:latin typeface="+mn-lt"/>
                        <a:ea typeface="Calibri"/>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r>
              <a:tr h="520416">
                <a:tc>
                  <a:txBody>
                    <a:bodyPr/>
                    <a:lstStyle/>
                    <a:p>
                      <a:pPr algn="l" defTabSz="914400">
                        <a:lnSpc>
                          <a:spcPct val="115000"/>
                        </a:lnSpc>
                      </a:pPr>
                      <a:endParaRPr lang="en-SG" sz="1050" dirty="0">
                        <a:effectLst/>
                        <a:latin typeface="+mn-lt"/>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0F6FC6"/>
                    </a:solidFill>
                  </a:tcPr>
                </a:tc>
                <a:tc>
                  <a:txBody>
                    <a:bodyPr/>
                    <a:lstStyle/>
                    <a:p>
                      <a:pPr marL="0" rtl="0" algn="l" defTabSz="914400">
                        <a:lnSpc>
                          <a:spcPct val="115000"/>
                        </a:lnSpc>
                        <a:spcAft>
                          <a:spcPts val="0"/>
                        </a:spcAft>
                      </a:pPr>
                      <a:r>
                        <a:rPr lang="en-US" sz="1050" b="0" kern="1200" dirty="0">
                          <a:solidFill>
                            <a:schemeClr val="tx1"/>
                          </a:solidFill>
                          <a:effectLst/>
                          <a:latin typeface="+mn-lt"/>
                          <a:ea typeface="+mn-ea"/>
                          <a:cs typeface="Arial"/>
                        </a:rPr>
                        <a:t>1.02</a:t>
                      </a:r>
                      <a:endParaRPr lang="en-SG" sz="1050" b="0" kern="1200" dirty="0">
                        <a:solidFill>
                          <a:schemeClr val="tx1"/>
                        </a:solidFill>
                        <a:effectLst/>
                        <a:latin typeface="+mn-lt"/>
                        <a:ea typeface="+mn-ea"/>
                        <a:cs typeface="Arial"/>
                      </a:endParaRPr>
                    </a:p>
                  </a:txBody>
                  <a:tcPr marL="68580" marR="68580" marT="0"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rtl="0" algn="l" defTabSz="914400">
                        <a:lnSpc>
                          <a:spcPct val="115000"/>
                        </a:lnSpc>
                        <a:spcAft>
                          <a:spcPts val="0"/>
                        </a:spcAft>
                      </a:pPr>
                      <a:r>
                        <a:rPr lang="en-US" sz="1050" b="0" kern="1200" dirty="0">
                          <a:solidFill>
                            <a:schemeClr val="tx1"/>
                          </a:solidFill>
                          <a:effectLst/>
                          <a:latin typeface="+mn-lt"/>
                          <a:ea typeface="+mn-ea"/>
                          <a:cs typeface="Arial"/>
                        </a:rPr>
                        <a:t>02</a:t>
                      </a:r>
                      <a:endParaRPr lang="en-SG" sz="1050" b="0" kern="1200" dirty="0">
                        <a:solidFill>
                          <a:schemeClr val="tx1"/>
                        </a:solidFill>
                        <a:effectLst/>
                        <a:latin typeface="+mn-lt"/>
                        <a:ea typeface="+mn-ea"/>
                        <a:cs typeface="Arial"/>
                      </a:endParaRPr>
                    </a:p>
                  </a:txBody>
                  <a:tcPr marL="68580" marR="68580" marT="0"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SimSun"/>
                        </a:rPr>
                        <a:t>14/07/2020</a:t>
                      </a:r>
                      <a:endParaRPr lang="en-US" sz="1050" b="0" dirty="0">
                        <a:solidFill>
                          <a:schemeClr val="tx1"/>
                        </a:solidFill>
                        <a:effectLst/>
                        <a:latin typeface="+mn-lt"/>
                        <a:ea typeface="SimSu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mn-ea"/>
                        </a:rPr>
                        <a:t>EA</a:t>
                      </a:r>
                      <a:r>
                        <a:rPr lang="en-US" sz="1050" b="0" dirty="0">
                          <a:solidFill>
                            <a:schemeClr val="tx1"/>
                          </a:solidFill>
                          <a:effectLst/>
                          <a:latin typeface="+mn-lt"/>
                          <a:ea typeface="+mn-ea"/>
                        </a:rPr>
                        <a:t> </a:t>
                      </a:r>
                      <a:endParaRPr lang="en-US" sz="1050" b="0" dirty="0">
                        <a:solidFill>
                          <a:schemeClr val="tx1"/>
                        </a:solidFill>
                        <a:effectLst/>
                        <a:latin typeface="+mn-lt"/>
                        <a:ea typeface="SimSu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mn-ea"/>
                        </a:rPr>
                        <a:t>EA MD</a:t>
                      </a: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algn="l" defTabSz="914400">
                        <a:lnSpc>
                          <a:spcPct val="100000"/>
                        </a:lnSpc>
                        <a:spcBef>
                          <a:spcPts val="0"/>
                        </a:spcBef>
                        <a:spcAft>
                          <a:spcPts val="0"/>
                        </a:spcAft>
                      </a:pPr>
                      <a:r>
                        <a:rPr lang="en-US" sz="1050" b="0" dirty="0">
                          <a:solidFill>
                            <a:schemeClr val="tx1"/>
                          </a:solidFill>
                          <a:effectLst/>
                          <a:latin typeface="+mn-lt"/>
                          <a:ea typeface="SimSun"/>
                        </a:rPr>
                        <a:t>Routine Review and checked the currency, updated statistics</a:t>
                      </a: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r>
              <a:tr h="455641">
                <a:tc>
                  <a:txBody>
                    <a:bodyPr/>
                    <a:lstStyle/>
                    <a:p>
                      <a:pPr algn="l" defTabSz="914400">
                        <a:lnSpc>
                          <a:spcPct val="115000"/>
                        </a:lnSpc>
                      </a:pPr>
                      <a:endParaRPr lang="en-SG" sz="1050" dirty="0">
                        <a:effectLst/>
                        <a:latin typeface="+mn-lt"/>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0F6FC6"/>
                    </a:solidFill>
                  </a:tcPr>
                </a:tc>
                <a:tc>
                  <a:txBody>
                    <a:bodyPr/>
                    <a:lstStyle/>
                    <a:p>
                      <a:pPr marL="0" rtl="0" algn="l" defTabSz="914400">
                        <a:lnSpc>
                          <a:spcPct val="115000"/>
                        </a:lnSpc>
                        <a:spcAft>
                          <a:spcPts val="0"/>
                        </a:spcAft>
                      </a:pPr>
                      <a:r>
                        <a:rPr lang="en-US" sz="1050" b="0" kern="1200" dirty="0">
                          <a:solidFill>
                            <a:schemeClr val="tx1"/>
                          </a:solidFill>
                          <a:effectLst/>
                          <a:latin typeface="+mn-lt"/>
                          <a:ea typeface="+mn-ea"/>
                          <a:cs typeface="Arial"/>
                        </a:rPr>
                        <a:t>1.03</a:t>
                      </a:r>
                      <a:endParaRPr lang="en-SG" sz="1050" b="0" kern="1200" dirty="0">
                        <a:solidFill>
                          <a:schemeClr val="tx1"/>
                        </a:solidFill>
                        <a:effectLst/>
                        <a:latin typeface="+mn-lt"/>
                        <a:ea typeface="+mn-ea"/>
                        <a:cs typeface="Arial"/>
                      </a:endParaRPr>
                    </a:p>
                  </a:txBody>
                  <a:tcPr marL="68580" marR="68580" marT="0"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rtl="0" algn="l" defTabSz="914400">
                        <a:lnSpc>
                          <a:spcPct val="115000"/>
                        </a:lnSpc>
                        <a:spcAft>
                          <a:spcPts val="0"/>
                        </a:spcAft>
                      </a:pPr>
                      <a:r>
                        <a:rPr lang="en-US" sz="1050" b="0" kern="1200" dirty="0">
                          <a:solidFill>
                            <a:schemeClr val="tx1"/>
                          </a:solidFill>
                          <a:effectLst/>
                          <a:latin typeface="+mn-lt"/>
                          <a:ea typeface="+mn-ea"/>
                          <a:cs typeface="Arial"/>
                        </a:rPr>
                        <a:t>03</a:t>
                      </a:r>
                      <a:endParaRPr lang="en-SG" sz="1050" b="0" kern="1200" dirty="0">
                        <a:solidFill>
                          <a:schemeClr val="tx1"/>
                        </a:solidFill>
                        <a:effectLst/>
                        <a:latin typeface="+mn-lt"/>
                        <a:ea typeface="+mn-ea"/>
                        <a:cs typeface="Arial"/>
                      </a:endParaRPr>
                    </a:p>
                  </a:txBody>
                  <a:tcPr marL="68580" marR="68580" marT="0"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SimSun"/>
                        </a:rPr>
                        <a:t>01/09/2020</a:t>
                      </a:r>
                      <a:endParaRPr lang="en-US" sz="1050" b="0" dirty="0">
                        <a:solidFill>
                          <a:schemeClr val="tx1"/>
                        </a:solidFill>
                        <a:effectLst/>
                        <a:latin typeface="+mn-lt"/>
                        <a:ea typeface="SimSu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mn-ea"/>
                        </a:rPr>
                        <a:t>EA</a:t>
                      </a:r>
                      <a:r>
                        <a:rPr lang="en-US" sz="1050" b="0" dirty="0">
                          <a:solidFill>
                            <a:schemeClr val="tx1"/>
                          </a:solidFill>
                          <a:effectLst/>
                          <a:latin typeface="+mn-lt"/>
                          <a:ea typeface="+mn-ea"/>
                        </a:rPr>
                        <a:t> </a:t>
                      </a:r>
                      <a:endParaRPr lang="en-US" sz="1050" b="0" dirty="0">
                        <a:solidFill>
                          <a:schemeClr val="tx1"/>
                        </a:solidFill>
                        <a:effectLst/>
                        <a:latin typeface="+mn-lt"/>
                        <a:ea typeface="SimSu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mn-ea"/>
                        </a:rPr>
                        <a:t>EA MD</a:t>
                      </a: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algn="l" defTabSz="914400">
                        <a:lnSpc>
                          <a:spcPct val="100000"/>
                        </a:lnSpc>
                        <a:spcBef>
                          <a:spcPts val="0"/>
                        </a:spcBef>
                        <a:spcAft>
                          <a:spcPts val="0"/>
                        </a:spcAft>
                      </a:pPr>
                      <a:r>
                        <a:rPr lang="en-US" sz="1050" b="0" dirty="0">
                          <a:solidFill>
                            <a:schemeClr val="tx1"/>
                          </a:solidFill>
                          <a:effectLst/>
                          <a:latin typeface="+mn-lt"/>
                          <a:ea typeface="SimSun"/>
                        </a:rPr>
                        <a:t>Incident Reporting Amendment Regulations</a:t>
                      </a:r>
                      <a:r>
                        <a:rPr lang="en-US" sz="1050" b="0" dirty="0">
                          <a:solidFill>
                            <a:schemeClr val="tx1"/>
                          </a:solidFill>
                          <a:effectLst/>
                          <a:latin typeface="+mn-lt"/>
                          <a:ea typeface="SimSun"/>
                        </a:rPr>
                        <a:t> and WICA updated</a:t>
                      </a: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r>
              <a:tr h="455641">
                <a:tc>
                  <a:txBody>
                    <a:bodyPr/>
                    <a:lstStyle/>
                    <a:p>
                      <a:pPr algn="l" defTabSz="914400">
                        <a:lnSpc>
                          <a:spcPct val="115000"/>
                        </a:lnSpc>
                      </a:pPr>
                      <a:endParaRPr lang="en-SG" sz="1050" b="0" kern="1200" dirty="0">
                        <a:solidFill>
                          <a:schemeClr val="tx1"/>
                        </a:solidFill>
                        <a:effectLst/>
                        <a:latin typeface="+mn-lt"/>
                        <a:ea typeface="SimSun"/>
                        <a:cs typeface="+mn-cs"/>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0F6FC6"/>
                    </a:solidFill>
                  </a:tcPr>
                </a:tc>
                <a:tc>
                  <a:txBody>
                    <a:bodyPr/>
                    <a:lstStyle/>
                    <a:p>
                      <a:pPr marL="0" rtl="0" algn="l" defTabSz="914400">
                        <a:lnSpc>
                          <a:spcPct val="115000"/>
                        </a:lnSpc>
                        <a:spcAft>
                          <a:spcPts val="0"/>
                        </a:spcAft>
                      </a:pPr>
                      <a:r>
                        <a:rPr lang="en-US" sz="1050" b="0" kern="1200" dirty="0">
                          <a:solidFill>
                            <a:schemeClr val="tx1"/>
                          </a:solidFill>
                          <a:effectLst/>
                          <a:latin typeface="+mn-lt"/>
                          <a:ea typeface="+mn-ea"/>
                          <a:cs typeface="Arial"/>
                        </a:rPr>
                        <a:t>1.04</a:t>
                      </a:r>
                      <a:endParaRPr lang="en-SG" sz="1050" b="0" kern="1200" dirty="0">
                        <a:solidFill>
                          <a:schemeClr val="tx1"/>
                        </a:solidFill>
                        <a:effectLst/>
                        <a:latin typeface="+mn-lt"/>
                        <a:ea typeface="+mn-ea"/>
                        <a:cs typeface="Arial"/>
                      </a:endParaRPr>
                    </a:p>
                  </a:txBody>
                  <a:tcPr marL="68580" marR="68580" marT="0"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rtl="0" algn="l" defTabSz="914400">
                        <a:lnSpc>
                          <a:spcPct val="115000"/>
                        </a:lnSpc>
                        <a:spcAft>
                          <a:spcPts val="0"/>
                        </a:spcAft>
                      </a:pPr>
                      <a:r>
                        <a:rPr lang="en-US" sz="1050" b="0" kern="1200" dirty="0">
                          <a:solidFill>
                            <a:schemeClr val="tx1"/>
                          </a:solidFill>
                          <a:effectLst/>
                          <a:latin typeface="+mn-lt"/>
                          <a:ea typeface="+mn-ea"/>
                          <a:cs typeface="Arial"/>
                        </a:rPr>
                        <a:t>0</a:t>
                      </a:r>
                      <a:r>
                        <a:rPr lang="en-SG" sz="1050" b="0" kern="1200" dirty="0">
                          <a:solidFill>
                            <a:schemeClr val="tx1"/>
                          </a:solidFill>
                          <a:effectLst/>
                          <a:latin typeface="+mn-lt"/>
                          <a:ea typeface="+mn-ea"/>
                          <a:cs typeface="Arial"/>
                        </a:rPr>
                        <a:t>4</a:t>
                      </a:r>
                      <a:endParaRPr lang="en-SG" sz="1050" b="0" kern="1200" dirty="0">
                        <a:solidFill>
                          <a:schemeClr val="tx1"/>
                        </a:solidFill>
                        <a:effectLst/>
                        <a:latin typeface="+mn-lt"/>
                        <a:ea typeface="+mn-ea"/>
                        <a:cs typeface="Arial"/>
                      </a:endParaRPr>
                    </a:p>
                  </a:txBody>
                  <a:tcPr marL="68580" marR="68580" marT="0"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SimSun"/>
                        </a:rPr>
                        <a:t>01/08/2021</a:t>
                      </a:r>
                      <a:endParaRPr lang="en-US" sz="1050" b="0" dirty="0">
                        <a:solidFill>
                          <a:schemeClr val="tx1"/>
                        </a:solidFill>
                        <a:effectLst/>
                        <a:latin typeface="+mn-lt"/>
                        <a:ea typeface="SimSu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mn-ea"/>
                        </a:rPr>
                        <a:t>EA</a:t>
                      </a:r>
                      <a:r>
                        <a:rPr lang="en-US" sz="1050" b="0" dirty="0">
                          <a:solidFill>
                            <a:schemeClr val="tx1"/>
                          </a:solidFill>
                          <a:effectLst/>
                          <a:latin typeface="+mn-lt"/>
                          <a:ea typeface="+mn-ea"/>
                        </a:rPr>
                        <a:t> </a:t>
                      </a:r>
                      <a:endParaRPr lang="en-US" sz="1050" b="0" dirty="0">
                        <a:solidFill>
                          <a:schemeClr val="tx1"/>
                        </a:solidFill>
                        <a:effectLst/>
                        <a:latin typeface="+mn-lt"/>
                        <a:ea typeface="SimSu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mn-ea"/>
                        </a:rPr>
                        <a:t>EA MD</a:t>
                      </a: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algn="l" defTabSz="914400">
                        <a:lnSpc>
                          <a:spcPct val="100000"/>
                        </a:lnSpc>
                        <a:spcBef>
                          <a:spcPts val="0"/>
                        </a:spcBef>
                        <a:spcAft>
                          <a:spcPts val="0"/>
                        </a:spcAft>
                      </a:pPr>
                      <a:r>
                        <a:rPr lang="en-US" sz="1050" b="0" kern="1200" dirty="0">
                          <a:solidFill>
                            <a:schemeClr val="tx1"/>
                          </a:solidFill>
                          <a:effectLst/>
                          <a:latin typeface="+mn-lt"/>
                          <a:ea typeface="SimSun"/>
                          <a:cs typeface="+mn-cs"/>
                        </a:rPr>
                        <a:t>The word “Foreign” changed to “Migrant” </a:t>
                      </a: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r>
              <a:tr h="455641">
                <a:tc>
                  <a:txBody>
                    <a:bodyPr/>
                    <a:lstStyle/>
                    <a:p>
                      <a:pPr algn="l" defTabSz="914400">
                        <a:lnSpc>
                          <a:spcPct val="115000"/>
                        </a:lnSpc>
                      </a:pPr>
                      <a:endParaRPr lang="en-SG" sz="1050" b="0" kern="1200" dirty="0">
                        <a:solidFill>
                          <a:schemeClr val="tx1"/>
                        </a:solidFill>
                        <a:effectLst/>
                        <a:latin typeface="+mn-lt"/>
                        <a:ea typeface="SimSun"/>
                        <a:cs typeface="+mn-cs"/>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0F6FC6"/>
                    </a:solidFill>
                  </a:tcPr>
                </a:tc>
                <a:tc>
                  <a:txBody>
                    <a:bodyPr/>
                    <a:lstStyle/>
                    <a:p>
                      <a:pPr marL="0" rtl="0" algn="l" defTabSz="914400">
                        <a:lnSpc>
                          <a:spcPct val="115000"/>
                        </a:lnSpc>
                        <a:spcAft>
                          <a:spcPts val="0"/>
                        </a:spcAft>
                      </a:pPr>
                      <a:r>
                        <a:rPr lang="en-SG" sz="1050" b="0" kern="1200" dirty="0">
                          <a:solidFill>
                            <a:schemeClr val="tx1"/>
                          </a:solidFill>
                          <a:effectLst/>
                          <a:latin typeface="+mn-lt"/>
                          <a:ea typeface="+mn-ea"/>
                          <a:cs typeface="Arial"/>
                        </a:rPr>
                        <a:t>1.05</a:t>
                      </a:r>
                      <a:endParaRPr lang="en-SG" sz="1050" b="0" kern="1200" dirty="0">
                        <a:solidFill>
                          <a:schemeClr val="tx1"/>
                        </a:solidFill>
                        <a:effectLst/>
                        <a:latin typeface="+mn-lt"/>
                        <a:ea typeface="+mn-ea"/>
                        <a:cs typeface="Arial"/>
                      </a:endParaRPr>
                    </a:p>
                  </a:txBody>
                  <a:tcPr marL="68580" marR="68580" marT="0"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rtl="0" algn="l" defTabSz="914400">
                        <a:lnSpc>
                          <a:spcPct val="115000"/>
                        </a:lnSpc>
                        <a:spcAft>
                          <a:spcPts val="0"/>
                        </a:spcAft>
                      </a:pPr>
                      <a:r>
                        <a:rPr lang="en-SG" sz="1050" b="0" kern="1200" dirty="0">
                          <a:solidFill>
                            <a:schemeClr val="tx1"/>
                          </a:solidFill>
                          <a:effectLst/>
                          <a:latin typeface="+mn-lt"/>
                          <a:ea typeface="+mn-ea"/>
                          <a:cs typeface="Arial"/>
                        </a:rPr>
                        <a:t>05</a:t>
                      </a:r>
                      <a:endParaRPr lang="en-SG" sz="1050" b="0" kern="1200" dirty="0">
                        <a:solidFill>
                          <a:schemeClr val="tx1"/>
                        </a:solidFill>
                        <a:effectLst/>
                        <a:latin typeface="+mn-lt"/>
                        <a:ea typeface="+mn-ea"/>
                        <a:cs typeface="Arial"/>
                      </a:endParaRPr>
                    </a:p>
                  </a:txBody>
                  <a:tcPr marL="68580" marR="68580" marT="0"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SimSun"/>
                        </a:rPr>
                        <a:t>14/01/2022</a:t>
                      </a:r>
                      <a:endParaRPr lang="en-US" sz="1050" b="0" dirty="0">
                        <a:solidFill>
                          <a:schemeClr val="tx1"/>
                        </a:solidFill>
                        <a:effectLst/>
                        <a:latin typeface="+mn-lt"/>
                        <a:ea typeface="SimSu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SimSun"/>
                        </a:rPr>
                        <a:t>EA</a:t>
                      </a:r>
                      <a:endParaRPr lang="en-US" sz="1050" b="0" dirty="0">
                        <a:solidFill>
                          <a:schemeClr val="tx1"/>
                        </a:solidFill>
                        <a:effectLst/>
                        <a:latin typeface="+mn-lt"/>
                        <a:ea typeface="SimSu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mn-ea"/>
                        </a:rPr>
                        <a:t>EA MD</a:t>
                      </a: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algn="l" defTabSz="914400">
                        <a:lnSpc>
                          <a:spcPct val="100000"/>
                        </a:lnSpc>
                        <a:spcBef>
                          <a:spcPts val="0"/>
                        </a:spcBef>
                        <a:spcAft>
                          <a:spcPts val="0"/>
                        </a:spcAft>
                      </a:pPr>
                      <a:r>
                        <a:rPr lang="en-US" sz="1050" b="0" kern="1200" dirty="0">
                          <a:solidFill>
                            <a:schemeClr val="tx1"/>
                          </a:solidFill>
                          <a:effectLst/>
                          <a:latin typeface="+mn-lt"/>
                          <a:ea typeface="SimSun"/>
                          <a:cs typeface="+mn-cs"/>
                        </a:rPr>
                        <a:t>“Total WSH Contents” information</a:t>
                      </a:r>
                      <a:r>
                        <a:rPr lang="en-US" sz="1050" b="0" kern="1200" dirty="0">
                          <a:solidFill>
                            <a:schemeClr val="tx1"/>
                          </a:solidFill>
                          <a:effectLst/>
                          <a:latin typeface="+mn-lt"/>
                          <a:ea typeface="SimSun"/>
                          <a:cs typeface="+mn-cs"/>
                        </a:rPr>
                        <a:t> is added</a:t>
                      </a:r>
                      <a:endParaRPr lang="en-US" sz="1050" b="0" kern="1200" dirty="0">
                        <a:solidFill>
                          <a:schemeClr val="tx1"/>
                        </a:solidFill>
                        <a:effectLst/>
                        <a:latin typeface="+mn-lt"/>
                        <a:ea typeface="SimSun"/>
                        <a:cs typeface="+mn-cs"/>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r>
              <a:tr h="455641">
                <a:tc>
                  <a:txBody>
                    <a:bodyPr/>
                    <a:lstStyle/>
                    <a:p>
                      <a:pPr algn="l" defTabSz="914400">
                        <a:lnSpc>
                          <a:spcPct val="115000"/>
                        </a:lnSpc>
                      </a:pPr>
                      <a:endParaRPr lang="en-SG" sz="1050" b="0" kern="1200" dirty="0">
                        <a:solidFill>
                          <a:schemeClr val="tx1"/>
                        </a:solidFill>
                        <a:effectLst/>
                        <a:latin typeface="+mn-lt"/>
                        <a:ea typeface="SimSun"/>
                        <a:cs typeface="+mn-cs"/>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0F6FC6"/>
                    </a:solidFill>
                  </a:tcPr>
                </a:tc>
                <a:tc>
                  <a:txBody>
                    <a:bodyPr/>
                    <a:lstStyle/>
                    <a:p>
                      <a:pPr marL="0" rtl="0" algn="l" defTabSz="914400">
                        <a:lnSpc>
                          <a:spcPct val="115000"/>
                        </a:lnSpc>
                        <a:spcAft>
                          <a:spcPts val="0"/>
                        </a:spcAft>
                      </a:pPr>
                      <a:r>
                        <a:rPr lang="en-US" sz="1050" b="0" kern="1200" dirty="0">
                          <a:solidFill>
                            <a:schemeClr val="tx1"/>
                          </a:solidFill>
                          <a:effectLst/>
                          <a:latin typeface="+mn-lt"/>
                          <a:ea typeface="+mn-ea"/>
                          <a:cs typeface="Arial"/>
                        </a:rPr>
                        <a:t>1.06</a:t>
                      </a:r>
                      <a:endParaRPr lang="en-SG" sz="1050" b="0" kern="1200" dirty="0">
                        <a:solidFill>
                          <a:schemeClr val="tx1"/>
                        </a:solidFill>
                        <a:effectLst/>
                        <a:latin typeface="+mn-lt"/>
                        <a:ea typeface="+mn-ea"/>
                        <a:cs typeface="Arial"/>
                      </a:endParaRPr>
                    </a:p>
                  </a:txBody>
                  <a:tcPr marL="68580" marR="68580" marT="0"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rtl="0" algn="l" defTabSz="914400">
                        <a:lnSpc>
                          <a:spcPct val="115000"/>
                        </a:lnSpc>
                        <a:spcAft>
                          <a:spcPts val="0"/>
                        </a:spcAft>
                      </a:pPr>
                      <a:r>
                        <a:rPr lang="en-US" sz="1050" b="0" kern="1200" dirty="0">
                          <a:solidFill>
                            <a:schemeClr val="tx1"/>
                          </a:solidFill>
                          <a:effectLst/>
                          <a:latin typeface="+mn-lt"/>
                          <a:ea typeface="+mn-ea"/>
                          <a:cs typeface="Arial"/>
                        </a:rPr>
                        <a:t>06</a:t>
                      </a:r>
                      <a:endParaRPr lang="en-SG" sz="1050" b="0" kern="1200" dirty="0">
                        <a:solidFill>
                          <a:schemeClr val="tx1"/>
                        </a:solidFill>
                        <a:effectLst/>
                        <a:latin typeface="+mn-lt"/>
                        <a:ea typeface="+mn-ea"/>
                        <a:cs typeface="Arial"/>
                      </a:endParaRPr>
                    </a:p>
                  </a:txBody>
                  <a:tcPr marL="68580" marR="68580" marT="0"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SimSun"/>
                        </a:rPr>
                        <a:t>15/4/2022</a:t>
                      </a:r>
                      <a:endParaRPr lang="en-US" sz="1050" b="0" dirty="0">
                        <a:solidFill>
                          <a:schemeClr val="tx1"/>
                        </a:solidFill>
                        <a:effectLst/>
                        <a:latin typeface="+mn-lt"/>
                        <a:ea typeface="SimSu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SimSun"/>
                        </a:rPr>
                        <a:t>EA</a:t>
                      </a:r>
                      <a:endParaRPr lang="en-US" sz="1050" b="0" dirty="0">
                        <a:solidFill>
                          <a:schemeClr val="tx1"/>
                        </a:solidFill>
                        <a:effectLst/>
                        <a:latin typeface="+mn-lt"/>
                        <a:ea typeface="SimSu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defTabSz="914400">
                        <a:lnSpc>
                          <a:spcPct val="100000"/>
                        </a:lnSpc>
                        <a:spcBef>
                          <a:spcPts val="0"/>
                        </a:spcBef>
                        <a:spcAft>
                          <a:spcPts val="0"/>
                        </a:spcAft>
                      </a:pPr>
                      <a:r>
                        <a:rPr lang="en-US" sz="1050" b="0" dirty="0">
                          <a:solidFill>
                            <a:schemeClr val="tx1"/>
                          </a:solidFill>
                          <a:effectLst/>
                          <a:latin typeface="+mn-lt"/>
                          <a:ea typeface="+mn-ea"/>
                        </a:rPr>
                        <a:t>EA MD</a:t>
                      </a: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marL="0" rtl="0" algn="l" defTabSz="914400">
                        <a:lnSpc>
                          <a:spcPct val="100000"/>
                        </a:lnSpc>
                        <a:spcBef>
                          <a:spcPts val="0"/>
                        </a:spcBef>
                        <a:spcAft>
                          <a:spcPts val="0"/>
                        </a:spcAft>
                      </a:pPr>
                      <a:r>
                        <a:rPr lang="en-US" sz="1050" b="0" kern="1200" dirty="0">
                          <a:solidFill>
                            <a:schemeClr val="tx1"/>
                          </a:solidFill>
                          <a:effectLst/>
                          <a:latin typeface="+mn-lt"/>
                          <a:ea typeface="SimSun"/>
                          <a:cs typeface="+mn-cs"/>
                        </a:rPr>
                        <a:t>Amended as Per the new WSH Council TAG, </a:t>
                      </a:r>
                      <a:r>
                        <a:rPr lang="en-US" sz="1050" b="0" kern="1200" dirty="0">
                          <a:solidFill>
                            <a:schemeClr val="tx1"/>
                          </a:solidFill>
                          <a:effectLst/>
                          <a:latin typeface="+mn-lt"/>
                          <a:ea typeface="SimSun"/>
                          <a:cs typeface="+mn-cs"/>
                        </a:rPr>
                        <a:t>Ver</a:t>
                      </a:r>
                      <a:r>
                        <a:rPr lang="en-US" sz="1050" b="0" kern="1200" dirty="0">
                          <a:solidFill>
                            <a:schemeClr val="tx1"/>
                          </a:solidFill>
                          <a:effectLst/>
                          <a:latin typeface="+mn-lt"/>
                          <a:ea typeface="SimSun"/>
                          <a:cs typeface="+mn-cs"/>
                        </a:rPr>
                        <a:t> 2.0  Published date 21 Jan 022 </a:t>
                      </a: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r>
              <a:tr h="455641">
                <a:tc>
                  <a:txBody>
                    <a:bodyPr/>
                    <a:lstStyle/>
                    <a:p>
                      <a:pPr algn="l" defTabSz="914400">
                        <a:lnSpc>
                          <a:spcPct val="115000"/>
                        </a:lnSpc>
                      </a:pPr>
                      <a:endParaRPr lang="en-SG" sz="1050" b="0" kern="1200" dirty="0">
                        <a:solidFill>
                          <a:schemeClr val="tx1"/>
                        </a:solidFill>
                        <a:effectLst/>
                        <a:latin typeface="+mn-lt"/>
                        <a:ea typeface="SimSun"/>
                        <a:cs typeface="+mn-cs"/>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0F6FC6"/>
                    </a:solidFill>
                  </a:tcPr>
                </a:tc>
                <a:tc>
                  <a:txBody>
                    <a:bodyPr/>
                    <a:lstStyle/>
                    <a:p>
                      <a:pPr algn="l" defTabSz="914400">
                        <a:lnSpc>
                          <a:spcPct val="115000"/>
                        </a:lnSpc>
                        <a:spcAft>
                          <a:spcPts val="0"/>
                        </a:spcAft>
                      </a:pPr>
                      <a:r>
                        <a:rPr lang="en-SG" sz="1000" kern="1200" dirty="0">
                          <a:solidFill>
                            <a:srgbClr val="000000"/>
                          </a:solidFill>
                          <a:effectLst/>
                          <a:latin typeface="Arial"/>
                          <a:ea typeface="Times New Roman"/>
                          <a:cs typeface="Arial"/>
                        </a:rPr>
                        <a:t>1.07</a:t>
                      </a:r>
                      <a:endParaRPr lang="en-SG" sz="1100" dirty="0">
                        <a:effectLst/>
                        <a:latin typeface="Arial"/>
                        <a:ea typeface="Times New Roman"/>
                        <a:cs typeface="Times New Roman"/>
                      </a:endParaRPr>
                    </a:p>
                  </a:txBody>
                  <a:tcPr marL="68580" marR="6858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lnSpc>
                          <a:spcPct val="115000"/>
                        </a:lnSpc>
                        <a:spcAft>
                          <a:spcPts val="0"/>
                        </a:spcAft>
                      </a:pPr>
                      <a:r>
                        <a:rPr lang="en-SG" sz="1000" kern="1200" dirty="0">
                          <a:solidFill>
                            <a:srgbClr val="000000"/>
                          </a:solidFill>
                          <a:effectLst/>
                          <a:latin typeface="Arial"/>
                          <a:ea typeface="Times New Roman"/>
                          <a:cs typeface="Arial"/>
                        </a:rPr>
                        <a:t>07</a:t>
                      </a:r>
                      <a:endParaRPr lang="en-SG" sz="1100" dirty="0">
                        <a:effectLst/>
                        <a:latin typeface="Arial"/>
                        <a:ea typeface="Times New Roman"/>
                        <a:cs typeface="Times New Roman"/>
                      </a:endParaRPr>
                    </a:p>
                  </a:txBody>
                  <a:tcPr marL="68580" marR="6858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spcAft>
                          <a:spcPts val="0"/>
                        </a:spcAft>
                      </a:pPr>
                      <a:r>
                        <a:rPr lang="en-US" sz="1000" kern="1200" dirty="0">
                          <a:solidFill>
                            <a:srgbClr val="000000"/>
                          </a:solidFill>
                          <a:effectLst/>
                          <a:latin typeface="Arial"/>
                          <a:ea typeface="SimSun"/>
                          <a:cs typeface="Arial"/>
                        </a:rPr>
                        <a:t>1/8/2022</a:t>
                      </a:r>
                      <a:endParaRPr lang="en-SG" sz="1100" dirty="0">
                        <a:effectLst/>
                        <a:latin typeface="Arial"/>
                        <a:ea typeface="Times New Roman"/>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spcAft>
                          <a:spcPts val="0"/>
                        </a:spcAft>
                      </a:pPr>
                      <a:r>
                        <a:rPr lang="en-US" sz="1000" kern="1200" dirty="0">
                          <a:solidFill>
                            <a:srgbClr val="000000"/>
                          </a:solidFill>
                          <a:effectLst/>
                          <a:latin typeface="Arial"/>
                          <a:ea typeface="SimSun"/>
                          <a:cs typeface="Arial"/>
                        </a:rPr>
                        <a:t>EA</a:t>
                      </a:r>
                      <a:endParaRPr lang="en-SG" sz="1100" dirty="0">
                        <a:effectLst/>
                        <a:latin typeface="Arial"/>
                        <a:ea typeface="Times New Roman"/>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spcAft>
                          <a:spcPts val="0"/>
                        </a:spcAft>
                      </a:pPr>
                      <a:r>
                        <a:rPr lang="en-US" sz="1000" kern="1200" dirty="0">
                          <a:solidFill>
                            <a:srgbClr val="000000"/>
                          </a:solidFill>
                          <a:effectLst/>
                          <a:latin typeface="Arial"/>
                          <a:ea typeface="Times New Roman"/>
                          <a:cs typeface="Arial"/>
                        </a:rPr>
                        <a:t>EA MD</a:t>
                      </a:r>
                      <a:endParaRPr lang="en-SG" sz="1100" dirty="0">
                        <a:effectLst/>
                        <a:latin typeface="Arial"/>
                        <a:ea typeface="Times New Roman"/>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c>
                  <a:txBody>
                    <a:bodyPr/>
                    <a:lstStyle/>
                    <a:p>
                      <a:pPr algn="l" defTabSz="914400">
                        <a:spcAft>
                          <a:spcPts val="0"/>
                        </a:spcAft>
                      </a:pPr>
                      <a:r>
                        <a:rPr lang="en-US" sz="1000" kern="1200" dirty="0">
                          <a:solidFill>
                            <a:srgbClr val="000000"/>
                          </a:solidFill>
                          <a:effectLst/>
                          <a:latin typeface="Arial"/>
                          <a:ea typeface="SimSun"/>
                          <a:cs typeface="Arial"/>
                        </a:rPr>
                        <a:t>Amended to include all blended learning methods and training hours adjusted</a:t>
                      </a:r>
                      <a:endParaRPr lang="en-SG" sz="1100" dirty="0">
                        <a:effectLst/>
                        <a:latin typeface="Arial"/>
                        <a:ea typeface="Times New Roman"/>
                        <a:cs typeface="Times New Roman"/>
                      </a:endParaRPr>
                    </a:p>
                  </a:txBody>
                  <a:tcPr marL="67310" marR="67310" marT="9525" marB="0" horzOverflow="overflow">
                    <a:lnL w="12700" cap="flat">
                      <a:solidFill>
                        <a:srgbClr val="FFFFFF"/>
                      </a:solidFill>
                      <a:prstDash val="solid"/>
                      <a:round/>
                      <a:headEnd type="none" w="med" len="med"/>
                      <a:tailEnd type="none" w="med" len="med"/>
                    </a:lnL>
                    <a:lnR w="12700" cap="flat">
                      <a:solidFill>
                        <a:srgbClr val="FFFFFF"/>
                      </a:solidFill>
                      <a:prstDash val="solid"/>
                      <a:round/>
                      <a:headEnd type="none" w="med" len="med"/>
                      <a:tailEnd type="none" w="med" len="med"/>
                    </a:lnR>
                    <a:lnT w="12700" cap="flat">
                      <a:solidFill>
                        <a:srgbClr val="FFFFFF"/>
                      </a:solidFill>
                      <a:prstDash val="solid"/>
                      <a:round/>
                      <a:headEnd type="none" w="med" len="med"/>
                      <a:tailEnd type="none" w="med" len="med"/>
                    </a:lnT>
                    <a:lnB w="12700" cap="flat">
                      <a:solidFill>
                        <a:srgbClr val="FFFFFF"/>
                      </a:solidFill>
                      <a:prstDash val="solid"/>
                      <a:round/>
                      <a:headEnd type="none" w="med" len="med"/>
                      <a:tailEnd type="none" w="med" len="med"/>
                    </a:lnB>
                    <a:solidFill>
                      <a:srgbClr val="CCD5EA"/>
                    </a:solidFill>
                  </a:tcPr>
                </a:tc>
              </a:tr>
            </a:tbl>
          </a:graphicData>
        </a:graphic>
      </p:graphicFrame>
      <p:sp>
        <p:nvSpPr>
          <p:cNvPr id="3" name="Rectangle 2"/>
          <p:cNvSpPr>
            <a:spLocks/>
          </p:cNvSpPr>
          <p:nvPr/>
        </p:nvSpPr>
        <p:spPr bwMode="white">
          <a:xfrm>
            <a:off x="395536" y="332656"/>
            <a:ext cx="2608471" cy="369332"/>
          </a:xfrm>
          <a:prstGeom prst="rect">
            <a:avLst/>
          </a:prstGeom>
          <a:ln>
            <a:headEnd type="none"/>
            <a:tailEnd type="none"/>
          </a:ln>
        </p:spPr>
        <p:txBody>
          <a:bodyPr wrap="none">
            <a:spAutoFit/>
          </a:bodyPr>
          <a:lstStyle/>
          <a:p>
            <a:pPr defTabSz="914400"/>
            <a:r>
              <a:rPr lang="en-US" dirty="0"/>
              <a:t> </a:t>
            </a:r>
            <a:r>
              <a:rPr lang="en-US" dirty="0"/>
              <a:t>Version Control History</a:t>
            </a:r>
            <a:endParaRPr lang="en-US" dirty="0"/>
          </a:p>
        </p:txBody>
      </p:sp>
      <p:sp>
        <p:nvSpPr>
          <p:cNvPr id="5" name="Oval 4"/>
          <p:cNvSpPr>
            <a:spLocks/>
          </p:cNvSpPr>
          <p:nvPr/>
        </p:nvSpPr>
        <p:spPr bwMode="white">
          <a:xfrm>
            <a:off x="3419872" y="157282"/>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21</a:t>
            </a:r>
            <a:endParaRPr lang="en-US" dirty="0"/>
          </a:p>
        </p:txBody>
      </p:sp>
      <p:sp>
        <p:nvSpPr>
          <p:cNvPr id="8" name="SyncfusionLicense"/>
          <p:cNvSpPr txBox="1">
            <a:spLocks noChangeArrowheads="1"/>
          </p:cNvSpPr>
          <p:nvPr/>
        </p:nvSpPr>
        <p:spPr bwMode="white">
          <a:xfrm rot="0">
            <a:off x="0" y="5715000"/>
            <a:ext cx="9144000" cy="1143000"/>
          </a:xfrm>
          <a:prstGeom prst="rect">
            <a:avLst/>
          </a:prstGeom>
          <a:solidFill>
            <a:srgbClr val="FFFFFF"/>
          </a:solidFill>
          <a:ln>
            <a:headEnd type="none"/>
            <a:tailEnd type="none"/>
          </a:ln>
        </p:spPr>
        <p:txBody>
          <a:bodyPr anchor="ctr" wrap="square">
            <a:spAutoFit/>
          </a:bodyPr>
          <a:lstStyle/>
          <a:p>
            <a:pPr algn="ctr" defTabSz="914400">
              <a:defRPr sz="1800" dirty="0">
                <a:solidFill>
                  <a:srgbClr val="FF0000"/>
                </a:solidFill>
              </a:defRPr>
            </a:pPr>
            <a:r>
              <a:rPr/>
              <a:t>Created with a trial version of Syncfusion PowerPoint library or registered the wrong key in your application. Click </a:t>
            </a:r>
            <a:r>
              <a:rPr dirty="0">
                <a:solidFill>
                  <a:srgbClr val="0000FF"/>
                </a:solidFill>
                <a:hlinkClick r:id="rId2" action="ppaction://hlinkfile">
                  <a:extLst>
                    <a:ext uri="{A12FA001-AC4F-418D-AE19-62706E023703}">
                      <ahyp:hlinkClr xmlns:ahyp="http://schemas.microsoft.com/office/drawing/2018/hyperlinkcolor" val="tx"/>
                    </a:ext>
                  </a:extLst>
                </a:hlinkClick>
              </a:rPr>
              <a:t>here</a:t>
            </a:r>
            <a:r>
              <a:rPr/>
              <a:t> to obtain the valid key.</a:t>
            </a:r>
          </a:p>
        </p:txBody>
      </p:sp>
    </p:spTree>
  </p:cSld>
  <p:clrMapOvr>
    <a:masterClrMapping/>
  </p:clrMapOvr>
  <p:timing>
    <p:tnLst>
      <p:par>
        <p:cTn dur="indefinite" id="1" nodeType="tmRoot" restart="never"/>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ln>
            <a:headEnd type="none"/>
            <a:tailEnd type="none"/>
          </a:ln>
        </p:spPr>
        <p:txBody>
          <a:bodyPr wrap="square"/>
          <a:lstStyle/>
          <a:p>
            <a:pPr defTabSz="914400"/>
            <a:fld id="{86178A0A-CF14-46D9-96E1-EA1C7D2FDEA7}" type="slidenum">
              <a:rPr lang="en-US" dirty="0"/>
              <a:t>5</a:t>
            </a:fld>
            <a:endParaRPr lang="en-US" dirty="0"/>
          </a:p>
        </p:txBody>
      </p:sp>
      <p:sp>
        <p:nvSpPr>
          <p:cNvPr id="3" name="Text Placeholder 2"/>
          <p:cNvSpPr>
            <a:spLocks noGrp="1"/>
          </p:cNvSpPr>
          <p:nvPr>
            <p:ph type="body" sz="quarter" idx="11"/>
          </p:nvPr>
        </p:nvSpPr>
        <p:spPr bwMode="white">
          <a:xfrm>
            <a:off x="2195736" y="44624"/>
            <a:ext cx="4478351" cy="504055"/>
          </a:xfrm>
          <a:solidFill>
            <a:srgbClr val="FFFF00"/>
          </a:solidFill>
          <a:ln>
            <a:headEnd type="none"/>
            <a:tailEnd type="none"/>
          </a:ln>
        </p:spPr>
        <p:txBody>
          <a:bodyPr wrap="square">
            <a:noAutofit/>
          </a:bodyPr>
          <a:lstStyle/>
          <a:p>
            <a:pPr defTabSz="914400"/>
            <a:r>
              <a:rPr lang="en-US" sz="2400" dirty="0"/>
              <a:t>{</a:t>
            </a:r>
            <a:r>
              <a:rPr lang="en-US" sz="2400" dirty="0"/>
              <a:t>titletraining</a:t>
            </a:r>
            <a:r>
              <a:rPr lang="en-US" sz="2400" dirty="0"/>
              <a:t>}</a:t>
            </a:r>
          </a:p>
        </p:txBody>
      </p:sp>
      <p:sp>
        <p:nvSpPr>
          <p:cNvPr id="6" name="Rectangle 5"/>
          <p:cNvSpPr>
            <a:spLocks/>
          </p:cNvSpPr>
          <p:nvPr/>
        </p:nvSpPr>
        <p:spPr bwMode="white">
          <a:xfrm>
            <a:off x="129252" y="631424"/>
            <a:ext cx="8826194" cy="3416320"/>
          </a:xfrm>
          <a:prstGeom prst="rect">
            <a:avLst/>
          </a:prstGeom>
          <a:solidFill>
            <a:srgbClr val="FFFF00"/>
          </a:solidFill>
          <a:ln>
            <a:headEnd type="none"/>
            <a:tailEnd type="none"/>
          </a:ln>
        </p:spPr>
        <p:txBody>
          <a:bodyPr wrap="square">
            <a:spAutoFit/>
          </a:bodyPr>
          <a:lstStyle/>
          <a:p>
            <a:pPr marL="285750" indent="-285750" defTabSz="914400">
              <a:lnSpc>
                <a:spcPct val="200000"/>
              </a:lnSpc>
              <a:buFont typeface="Wingdings"/>
              <a:buChar char="ü"/>
            </a:pPr>
            <a:r>
              <a:rPr altLang="en-US" lang="en-US" b="1" dirty="0">
                <a:latin typeface="Arial"/>
                <a:cs typeface="Arial"/>
              </a:rPr>
              <a:t>Trainee must be physically/medically fit to do this course.</a:t>
            </a:r>
          </a:p>
          <a:p>
            <a:pPr defTabSz="914400">
              <a:lnSpc>
                <a:spcPct val="200000"/>
              </a:lnSpc>
            </a:pPr>
            <a:endParaRPr altLang="en-US" lang="en-US" sz="800" b="1" dirty="0">
              <a:latin typeface="Arial"/>
              <a:cs typeface="Arial"/>
            </a:endParaRPr>
          </a:p>
          <a:p>
            <a:pPr marL="285750" indent="-285750" defTabSz="914400">
              <a:buFont typeface="Wingdings"/>
              <a:buChar char="ü"/>
            </a:pPr>
            <a:r>
              <a:rPr altLang="en-US" lang="en-US" b="1" dirty="0">
                <a:latin typeface="Arial"/>
                <a:cs typeface="Arial"/>
              </a:rPr>
              <a:t>Trainee need to declare the physical and Medical fitness in the </a:t>
            </a:r>
            <a:r>
              <a:rPr altLang="en-US" lang="en-US" b="1" u="sng" dirty="0">
                <a:solidFill>
                  <a:srgbClr val="FF0000"/>
                </a:solidFill>
                <a:latin typeface="Arial"/>
                <a:cs typeface="Arial"/>
              </a:rPr>
              <a:t>I</a:t>
            </a:r>
            <a:r>
              <a:rPr altLang="en-US" lang="en-US" b="1" u="sng" dirty="0">
                <a:solidFill>
                  <a:srgbClr val="FF0000"/>
                </a:solidFill>
                <a:latin typeface="Arial"/>
                <a:cs typeface="Arial"/>
              </a:rPr>
              <a:t>ndemnity </a:t>
            </a:r>
            <a:r>
              <a:rPr altLang="en-US" lang="en-US" b="1" u="sng" dirty="0">
                <a:solidFill>
                  <a:srgbClr val="FF0000"/>
                </a:solidFill>
                <a:latin typeface="Arial"/>
                <a:cs typeface="Arial"/>
              </a:rPr>
              <a:t>F</a:t>
            </a:r>
            <a:r>
              <a:rPr altLang="en-US" lang="en-US" b="1" u="sng" dirty="0">
                <a:solidFill>
                  <a:srgbClr val="FF0000"/>
                </a:solidFill>
                <a:latin typeface="Arial"/>
                <a:cs typeface="Arial"/>
              </a:rPr>
              <a:t>orm.</a:t>
            </a:r>
          </a:p>
          <a:p>
            <a:pPr defTabSz="914400"/>
            <a:endParaRPr altLang="en-US" lang="en-US" sz="1000" b="1" dirty="0">
              <a:latin typeface="Arial"/>
              <a:cs typeface="Arial"/>
            </a:endParaRPr>
          </a:p>
          <a:p>
            <a:pPr marL="285750" indent="-285750" defTabSz="914400">
              <a:buFont typeface="Wingdings"/>
              <a:buChar char="ü"/>
            </a:pPr>
            <a:r>
              <a:rPr altLang="en-US" lang="en-US" b="1" dirty="0">
                <a:latin typeface="Arial"/>
                <a:cs typeface="Arial"/>
              </a:rPr>
              <a:t>The course involves theory &amp; practical training and practical examination                     (Example : Climbing a scaffold structure, Hanging in a Safety Harness etc..) </a:t>
            </a:r>
          </a:p>
          <a:p>
            <a:pPr defTabSz="914400"/>
            <a:endParaRPr altLang="en-US" lang="en-US" b="1" dirty="0">
              <a:latin typeface="Arial"/>
              <a:cs typeface="Arial"/>
            </a:endParaRPr>
          </a:p>
          <a:p>
            <a:pPr marL="285750" indent="-285750" defTabSz="914400">
              <a:buFont typeface="Wingdings"/>
              <a:buChar char="ü"/>
            </a:pPr>
            <a:r>
              <a:rPr altLang="en-US" lang="en-US" b="1" dirty="0">
                <a:latin typeface="Arial"/>
                <a:cs typeface="Arial"/>
              </a:rPr>
              <a:t>The trainee </a:t>
            </a:r>
            <a:r>
              <a:rPr altLang="en-US" lang="en-US" b="1" u="sng" dirty="0">
                <a:solidFill>
                  <a:srgbClr val="FF0000"/>
                </a:solidFill>
                <a:latin typeface="Arial"/>
                <a:cs typeface="Arial"/>
              </a:rPr>
              <a:t>MUST BRING  “Safety </a:t>
            </a:r>
            <a:r>
              <a:rPr altLang="en-US" lang="en-US" b="1" u="sng" dirty="0">
                <a:solidFill>
                  <a:srgbClr val="FF0000"/>
                </a:solidFill>
                <a:latin typeface="Arial"/>
                <a:cs typeface="Arial"/>
              </a:rPr>
              <a:t>S</a:t>
            </a:r>
            <a:r>
              <a:rPr altLang="en-US" lang="en-US" b="1" u="sng" dirty="0">
                <a:solidFill>
                  <a:srgbClr val="FF0000"/>
                </a:solidFill>
                <a:latin typeface="Arial"/>
                <a:cs typeface="Arial"/>
              </a:rPr>
              <a:t>hoe” and Long Pants </a:t>
            </a:r>
            <a:r>
              <a:rPr altLang="en-US" lang="en-US" b="1" dirty="0">
                <a:latin typeface="Arial"/>
                <a:cs typeface="Arial"/>
              </a:rPr>
              <a:t>for the </a:t>
            </a:r>
            <a:r>
              <a:rPr altLang="en-US" lang="en-US" b="1" dirty="0">
                <a:latin typeface="Arial"/>
                <a:cs typeface="Arial"/>
              </a:rPr>
              <a:t>Practical training and practical </a:t>
            </a:r>
            <a:r>
              <a:rPr altLang="en-US" lang="en-US" b="1" dirty="0">
                <a:latin typeface="Arial"/>
                <a:cs typeface="Arial"/>
              </a:rPr>
              <a:t>examination.</a:t>
            </a:r>
          </a:p>
          <a:p>
            <a:pPr defTabSz="914400"/>
            <a:endParaRPr altLang="en-US" lang="en-US" sz="1000" b="1" dirty="0">
              <a:latin typeface="Arial"/>
              <a:cs typeface="Arial"/>
            </a:endParaRPr>
          </a:p>
          <a:p>
            <a:pPr marL="285750" indent="-285750" defTabSz="914400">
              <a:buFont typeface="Wingdings"/>
              <a:buChar char="ü"/>
            </a:pPr>
            <a:r>
              <a:rPr altLang="en-US" lang="en-US" b="1" dirty="0">
                <a:latin typeface="Arial"/>
                <a:cs typeface="Arial"/>
              </a:rPr>
              <a:t>Safety Helmet and Full body Safety Harness will be provided</a:t>
            </a:r>
            <a:endParaRPr altLang="en-US" lang="en-US" dirty="0">
              <a:latin typeface="Arial"/>
              <a:cs typeface="Arial"/>
            </a:endParaRPr>
          </a:p>
        </p:txBody>
      </p:sp>
      <p:pic>
        <p:nvPicPr>
          <p:cNvPr id="9" name="Picture 8"/>
          <p:cNvPicPr>
            <a:picLocks noChangeAspect="1"/>
          </p:cNvPicPr>
          <p:nvPr/>
        </p:nvPicPr>
        <p:blipFill>
          <a:blip r:embed="rId2">
            <a:lum/>
          </a:blip>
          <a:srcRect/>
          <a:stretch>
            <a:fillRect/>
          </a:stretch>
        </p:blipFill>
        <p:spPr bwMode="white">
          <a:xfrm>
            <a:off x="3419872" y="5000889"/>
            <a:ext cx="2808312" cy="1644793"/>
          </a:xfrm>
          <a:prstGeom prst="rect">
            <a:avLst/>
          </a:prstGeom>
          <a:ln>
            <a:headEnd type="none"/>
            <a:tailEnd type="none"/>
          </a:ln>
        </p:spPr>
      </p:pic>
      <p:pic>
        <p:nvPicPr>
          <p:cNvPr id="10" name="Picture 9"/>
          <p:cNvPicPr>
            <a:picLocks noChangeAspect="1"/>
          </p:cNvPicPr>
          <p:nvPr/>
        </p:nvPicPr>
        <p:blipFill>
          <a:blip r:embed="rId3">
            <a:lum/>
          </a:blip>
          <a:srcRect/>
          <a:stretch>
            <a:fillRect/>
          </a:stretch>
        </p:blipFill>
        <p:spPr bwMode="white">
          <a:xfrm>
            <a:off x="129252" y="4980218"/>
            <a:ext cx="3141207" cy="1646536"/>
          </a:xfrm>
          <a:prstGeom prst="rect">
            <a:avLst/>
          </a:prstGeom>
          <a:ln>
            <a:headEnd type="none"/>
            <a:tailEnd type="none"/>
          </a:ln>
        </p:spPr>
      </p:pic>
      <p:pic>
        <p:nvPicPr>
          <p:cNvPr id="11" name="Picture 10"/>
          <p:cNvPicPr>
            <a:picLocks noChangeAspect="1"/>
          </p:cNvPicPr>
          <p:nvPr/>
        </p:nvPicPr>
        <p:blipFill>
          <a:blip r:embed="rId4">
            <a:lum/>
          </a:blip>
          <a:srcRect t="14599" b="15006"/>
          <a:stretch>
            <a:fillRect/>
          </a:stretch>
        </p:blipFill>
        <p:spPr bwMode="white">
          <a:xfrm>
            <a:off x="6455736" y="5000888"/>
            <a:ext cx="2215565" cy="1524455"/>
          </a:xfrm>
          <a:prstGeom prst="rect">
            <a:avLst/>
          </a:prstGeom>
          <a:ln>
            <a:headEnd type="none"/>
            <a:tailEnd type="none"/>
          </a:ln>
        </p:spPr>
      </p:pic>
    </p:spTree>
  </p:cSld>
  <p:clrMapOvr>
    <a:masterClrMapping/>
  </p:clrMapOvr>
  <p:timing>
    <p:tnLst>
      <p:par>
        <p:cTn dur="indefinite" id="1" nodeType="tmRoot" restart="never"/>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ln>
            <a:headEnd type="none"/>
            <a:tailEnd type="none"/>
          </a:ln>
        </p:spPr>
        <p:txBody>
          <a:bodyPr wrap="square"/>
          <a:lstStyle/>
          <a:p>
            <a:pPr defTabSz="914400"/>
            <a:fld id="{86178A0A-CF14-46D9-96E1-EA1C7D2FDEA7}" type="slidenum">
              <a:rPr lang="en-US" dirty="0"/>
              <a:t>6</a:t>
            </a:fld>
            <a:endParaRPr lang="en-US" dirty="0"/>
          </a:p>
        </p:txBody>
      </p:sp>
      <p:sp>
        <p:nvSpPr>
          <p:cNvPr id="3" name="Text Placeholder 2"/>
          <p:cNvSpPr>
            <a:spLocks noGrp="1"/>
          </p:cNvSpPr>
          <p:nvPr>
            <p:ph type="body" sz="quarter" idx="11"/>
          </p:nvPr>
        </p:nvSpPr>
        <p:spPr bwMode="white">
          <a:xfrm>
            <a:off x="323528" y="260351"/>
            <a:ext cx="8496944" cy="576362"/>
          </a:xfrm>
          <a:ln>
            <a:headEnd type="none"/>
            <a:tailEnd type="none"/>
          </a:ln>
        </p:spPr>
        <p:txBody>
          <a:bodyPr wrap="square">
            <a:normAutofit/>
          </a:bodyPr>
          <a:lstStyle/>
          <a:p>
            <a:pPr defTabSz="914400"/>
            <a:r>
              <a:rPr lang="en-SG" sz="2400" dirty="0"/>
              <a:t>{</a:t>
            </a:r>
            <a:r>
              <a:rPr lang="en-SG" sz="2400" dirty="0"/>
              <a:t>projectguide</a:t>
            </a:r>
            <a:r>
              <a:rPr lang="en-SG" sz="2400" dirty="0"/>
              <a:t>}</a:t>
            </a:r>
            <a:endParaRPr lang="en-SG" sz="2400" dirty="0"/>
          </a:p>
          <a:p>
            <a:pPr defTabSz="914400"/>
            <a:endParaRPr lang="en-SG" sz="2400" dirty="0"/>
          </a:p>
        </p:txBody>
      </p:sp>
      <p:sp>
        <p:nvSpPr>
          <p:cNvPr id="4" name="Text Placeholder 3"/>
          <p:cNvSpPr>
            <a:spLocks noGrp="1"/>
          </p:cNvSpPr>
          <p:nvPr>
            <p:ph type="body" sz="quarter" idx="12"/>
          </p:nvPr>
        </p:nvSpPr>
        <p:spPr bwMode="white">
          <a:xfrm>
            <a:off x="323528" y="908720"/>
            <a:ext cx="8496944" cy="3672408"/>
          </a:xfrm>
          <a:solidFill>
            <a:srgbClr val="FFFFCC"/>
          </a:solidFill>
          <a:ln w="3175">
            <a:solidFill>
              <a:srgbClr val="002060"/>
            </a:solidFill>
            <a:headEnd type="none"/>
            <a:tailEnd type="none"/>
          </a:ln>
        </p:spPr>
        <p:txBody>
          <a:bodyPr wrap="square">
            <a:normAutofit/>
          </a:bodyPr>
          <a:lstStyle/>
          <a:p>
            <a:pPr marL="342900" indent="-342900" defTabSz="914400">
              <a:buClr>
                <a:schemeClr val="tx1"/>
              </a:buClr>
              <a:buFont typeface="Wingdings"/>
              <a:buChar char="Ø"/>
            </a:pPr>
            <a:r>
              <a:rPr lang="en-US" sz="1800" dirty="0"/>
              <a:t>Subject</a:t>
            </a:r>
            <a:r>
              <a:rPr lang="en-US" sz="1800" dirty="0"/>
              <a:t>: WSH Inspection at own workplace  </a:t>
            </a:r>
            <a:endParaRPr lang="en-US" sz="1800" dirty="0"/>
          </a:p>
          <a:p>
            <a:pPr marL="342900" indent="-342900" defTabSz="914400">
              <a:buClr>
                <a:schemeClr val="tx1"/>
              </a:buClr>
              <a:buFont typeface="Wingdings"/>
              <a:buChar char="Ø"/>
            </a:pPr>
            <a:r>
              <a:rPr lang="en-US" sz="1800" dirty="0"/>
              <a:t>Submit </a:t>
            </a:r>
            <a:r>
              <a:rPr lang="en-US" sz="1800" dirty="0"/>
              <a:t>the </a:t>
            </a:r>
            <a:r>
              <a:rPr lang="en-US" b="1" u="sng" dirty="0">
                <a:solidFill>
                  <a:srgbClr val="FF0000"/>
                </a:solidFill>
              </a:rPr>
              <a:t>soft copy of </a:t>
            </a:r>
            <a:r>
              <a:rPr lang="en-US" b="1" u="sng" dirty="0">
                <a:solidFill>
                  <a:srgbClr val="FF0000"/>
                </a:solidFill>
              </a:rPr>
              <a:t>the project </a:t>
            </a:r>
            <a:r>
              <a:rPr lang="en-US" sz="1800" dirty="0"/>
              <a:t>report during Oral Exam. </a:t>
            </a:r>
            <a:endParaRPr lang="en-US" sz="1800" dirty="0"/>
          </a:p>
          <a:p>
            <a:pPr marL="342900" indent="-342900" defTabSz="914400">
              <a:buClr>
                <a:schemeClr val="tx1"/>
              </a:buClr>
              <a:buFont typeface="Wingdings"/>
              <a:buChar char="Ø"/>
            </a:pPr>
            <a:r>
              <a:rPr lang="en-US" sz="1800" dirty="0"/>
              <a:t>This </a:t>
            </a:r>
            <a:r>
              <a:rPr lang="en-US" sz="1800" dirty="0"/>
              <a:t>Project is a part of Assessment. The Facilitator will review the Project report and justify that this Project is learner’s own work during Oral Exam.  </a:t>
            </a:r>
            <a:endParaRPr lang="en-US" sz="1800" dirty="0"/>
          </a:p>
          <a:p>
            <a:pPr marL="342900" indent="-342900" defTabSz="914400">
              <a:buClr>
                <a:schemeClr val="tx1"/>
              </a:buClr>
              <a:buFont typeface="Wingdings"/>
              <a:buChar char="Ø"/>
            </a:pPr>
            <a:r>
              <a:rPr lang="en-US" sz="1800" dirty="0"/>
              <a:t>Relate </a:t>
            </a:r>
            <a:r>
              <a:rPr lang="en-US" sz="1800" dirty="0"/>
              <a:t>this Project with your actual workplace. </a:t>
            </a:r>
            <a:endParaRPr lang="en-US" sz="1800" dirty="0"/>
          </a:p>
          <a:p>
            <a:pPr marL="342900" indent="-342900" defTabSz="914400">
              <a:buClr>
                <a:schemeClr val="tx1"/>
              </a:buClr>
              <a:buFont typeface="Wingdings"/>
              <a:buChar char="Ø"/>
            </a:pPr>
            <a:r>
              <a:rPr lang="en-US" sz="1800" dirty="0"/>
              <a:t>Font</a:t>
            </a:r>
            <a:r>
              <a:rPr lang="en-US" sz="1800" dirty="0"/>
              <a:t>: Arial </a:t>
            </a:r>
            <a:endParaRPr lang="en-US" sz="1800" dirty="0"/>
          </a:p>
          <a:p>
            <a:pPr marL="342900" indent="-342900" defTabSz="914400">
              <a:buClr>
                <a:schemeClr val="tx1"/>
              </a:buClr>
              <a:buFont typeface="Wingdings"/>
              <a:buChar char="Ø"/>
            </a:pPr>
            <a:r>
              <a:rPr lang="en-US" sz="1800" dirty="0"/>
              <a:t>Font </a:t>
            </a:r>
            <a:r>
              <a:rPr lang="en-US" sz="1800" dirty="0"/>
              <a:t>Size: </a:t>
            </a:r>
            <a:r>
              <a:rPr lang="en-US" sz="1800" dirty="0"/>
              <a:t>12</a:t>
            </a:r>
          </a:p>
          <a:p>
            <a:pPr marL="342900" indent="-342900" defTabSz="914400">
              <a:buClr>
                <a:schemeClr val="tx1"/>
              </a:buClr>
              <a:buFont typeface="Wingdings"/>
              <a:buChar char="Ø"/>
            </a:pPr>
            <a:r>
              <a:rPr lang="en-US" sz="1800" dirty="0"/>
              <a:t>There </a:t>
            </a:r>
            <a:r>
              <a:rPr lang="en-US" sz="1800" dirty="0"/>
              <a:t>should be </a:t>
            </a:r>
            <a:r>
              <a:rPr lang="en-US" sz="1800" dirty="0"/>
              <a:t>a </a:t>
            </a:r>
            <a:r>
              <a:rPr lang="en-US" sz="1800" dirty="0"/>
              <a:t>5 inspection findings </a:t>
            </a:r>
            <a:endParaRPr lang="en-US" sz="1800" dirty="0"/>
          </a:p>
          <a:p>
            <a:pPr marL="342900" indent="-342900" defTabSz="914400">
              <a:buClr>
                <a:schemeClr val="tx1"/>
              </a:buClr>
              <a:buFont typeface="Wingdings"/>
              <a:buChar char="Ø"/>
            </a:pPr>
            <a:r>
              <a:rPr lang="en-US" sz="1800" dirty="0"/>
              <a:t>Submit the project at the last day of class (highly recommended) or must submit within 7 days from the last day of class. </a:t>
            </a:r>
            <a:endParaRPr lang="en-US" sz="1800" dirty="0"/>
          </a:p>
        </p:txBody>
      </p:sp>
      <p:sp>
        <p:nvSpPr>
          <p:cNvPr id="5" name="Rectangle 4"/>
          <p:cNvSpPr>
            <a:spLocks/>
          </p:cNvSpPr>
          <p:nvPr/>
        </p:nvSpPr>
        <p:spPr bwMode="white">
          <a:xfrm>
            <a:off x="323528" y="4749532"/>
            <a:ext cx="8496944" cy="1631216"/>
          </a:xfrm>
          <a:prstGeom prst="rect">
            <a:avLst/>
          </a:prstGeom>
          <a:solidFill>
            <a:srgbClr val="FFFF00"/>
          </a:solidFill>
          <a:ln>
            <a:solidFill>
              <a:schemeClr val="accent1"/>
            </a:solidFill>
            <a:headEnd type="none"/>
            <a:tailEnd type="none"/>
          </a:ln>
        </p:spPr>
        <p:txBody>
          <a:bodyPr wrap="square">
            <a:spAutoFit/>
          </a:bodyPr>
          <a:lstStyle/>
          <a:p>
            <a:pPr defTabSz="914400">
              <a:buClr>
                <a:schemeClr val="tx1"/>
              </a:buClr>
            </a:pPr>
            <a:r>
              <a:rPr lang="en-US" sz="2000" b="1" dirty="0"/>
              <a:t>Note: </a:t>
            </a:r>
            <a:endParaRPr lang="en-US" sz="2000" b="1" dirty="0"/>
          </a:p>
          <a:p>
            <a:pPr marL="342900" indent="-342900" defTabSz="914400">
              <a:buClr>
                <a:schemeClr val="tx1"/>
              </a:buClr>
              <a:buFont typeface="Arial"/>
              <a:buChar char="•"/>
            </a:pPr>
            <a:r>
              <a:rPr lang="en-US" sz="2000" dirty="0"/>
              <a:t>If </a:t>
            </a:r>
            <a:r>
              <a:rPr lang="en-US" sz="2000" dirty="0"/>
              <a:t>fail to submit the project report within time frame, learner need to retake the full course</a:t>
            </a:r>
            <a:r>
              <a:rPr lang="en-US" sz="2000" dirty="0"/>
              <a:t>.</a:t>
            </a:r>
          </a:p>
          <a:p>
            <a:pPr marL="342900" indent="-342900" defTabSz="914400">
              <a:buClr>
                <a:schemeClr val="tx1"/>
              </a:buClr>
              <a:buFont typeface="Arial"/>
              <a:buChar char="•"/>
            </a:pPr>
            <a:r>
              <a:rPr lang="en-US" sz="2000" dirty="0"/>
              <a:t>If learner fail in project report will be awarded NYC in A5</a:t>
            </a:r>
          </a:p>
          <a:p>
            <a:pPr marL="342900" indent="-342900" defTabSz="914400">
              <a:buClr>
                <a:schemeClr val="tx1"/>
              </a:buClr>
              <a:buFont typeface="Arial"/>
              <a:buChar char="•"/>
            </a:pPr>
            <a:r>
              <a:rPr lang="en-US" sz="2000" dirty="0"/>
              <a:t>Project </a:t>
            </a:r>
            <a:r>
              <a:rPr lang="en-US" sz="2000" dirty="0"/>
              <a:t>Template </a:t>
            </a:r>
            <a:r>
              <a:rPr lang="en-US" sz="2000" dirty="0"/>
              <a:t>will be provided by </a:t>
            </a:r>
            <a:r>
              <a:rPr lang="en-US" sz="2000" dirty="0"/>
              <a:t>Eversafe</a:t>
            </a:r>
            <a:r>
              <a:rPr lang="en-US" sz="2000" dirty="0"/>
              <a:t> </a:t>
            </a:r>
            <a:r>
              <a:rPr lang="en-US" sz="2000" dirty="0"/>
              <a:t>Academy</a:t>
            </a:r>
            <a:endParaRPr lang="en-US" sz="2000" dirty="0"/>
          </a:p>
        </p:txBody>
      </p:sp>
    </p:spTree>
  </p:cSld>
  <p:clrMapOvr>
    <a:masterClrMapping/>
  </p:clrMapOvr>
  <p:timing>
    <p:tnLst>
      <p:par>
        <p:cTn dur="indefinite" id="1" nodeType="tmRoot" restart="never"/>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ln>
            <a:headEnd type="none"/>
            <a:tailEnd type="none"/>
          </a:ln>
        </p:spPr>
        <p:txBody>
          <a:bodyPr wrap="square"/>
          <a:lstStyle/>
          <a:p>
            <a:pPr defTabSz="914400"/>
            <a:fld id="{86178A0A-CF14-46D9-96E1-EA1C7D2FDEA7}" type="slidenum">
              <a:rPr lang="en-US" dirty="0"/>
              <a:t>7</a:t>
            </a:fld>
            <a:endParaRPr lang="en-US" dirty="0"/>
          </a:p>
        </p:txBody>
      </p:sp>
      <p:sp>
        <p:nvSpPr>
          <p:cNvPr id="4" name="Text Placeholder 3"/>
          <p:cNvSpPr>
            <a:spLocks noGrp="1"/>
          </p:cNvSpPr>
          <p:nvPr>
            <p:ph type="body" sz="quarter" idx="12"/>
          </p:nvPr>
        </p:nvSpPr>
        <p:spPr bwMode="white">
          <a:xfrm>
            <a:off x="323528" y="692696"/>
            <a:ext cx="8496944" cy="5256584"/>
          </a:xfrm>
          <a:solidFill>
            <a:srgbClr val="FFFF00"/>
          </a:solidFill>
          <a:ln>
            <a:solidFill>
              <a:schemeClr val="tx1"/>
            </a:solidFill>
            <a:headEnd type="none"/>
            <a:tailEnd type="none"/>
          </a:ln>
        </p:spPr>
        <p:txBody>
          <a:bodyPr wrap="square">
            <a:normAutofit fontScale="70000" lnSpcReduction="20000"/>
          </a:bodyPr>
          <a:lstStyle/>
          <a:p>
            <a:pPr marL="342900" indent="-342900" defTabSz="914400">
              <a:lnSpc>
                <a:spcPct val="120000"/>
              </a:lnSpc>
              <a:buFont typeface="Wingdings"/>
              <a:buChar char="v"/>
            </a:pPr>
            <a:r>
              <a:rPr lang="en-US" dirty="0"/>
              <a:t>Present at examination venue </a:t>
            </a:r>
            <a:r>
              <a:rPr lang="en-US" b="1" u="sng" dirty="0">
                <a:solidFill>
                  <a:srgbClr val="FF0000"/>
                </a:solidFill>
              </a:rPr>
              <a:t>in time</a:t>
            </a:r>
            <a:r>
              <a:rPr lang="en-US" dirty="0"/>
              <a:t>. </a:t>
            </a:r>
          </a:p>
          <a:p>
            <a:pPr marL="342900" indent="-342900" defTabSz="914400">
              <a:lnSpc>
                <a:spcPct val="120000"/>
              </a:lnSpc>
              <a:buFont typeface="Wingdings"/>
              <a:buChar char="v"/>
            </a:pPr>
            <a:r>
              <a:rPr lang="en-US" dirty="0"/>
              <a:t>Follow the instructions of the invigilator/assessor </a:t>
            </a:r>
          </a:p>
          <a:p>
            <a:pPr marL="342900" indent="-342900" defTabSz="914400">
              <a:lnSpc>
                <a:spcPct val="120000"/>
              </a:lnSpc>
              <a:buFont typeface="Wingdings"/>
              <a:buChar char="v"/>
            </a:pPr>
            <a:r>
              <a:rPr lang="en-US" dirty="0"/>
              <a:t>Using </a:t>
            </a:r>
            <a:r>
              <a:rPr lang="en-US" b="1" u="sng" dirty="0">
                <a:solidFill>
                  <a:schemeClr val="accent1"/>
                </a:solidFill>
              </a:rPr>
              <a:t>mobile phone/electronics devises </a:t>
            </a:r>
            <a:r>
              <a:rPr lang="en-US" dirty="0"/>
              <a:t>are prohibited during exam. Switch off/silence your mobile phone  </a:t>
            </a:r>
          </a:p>
          <a:p>
            <a:pPr marL="342900" indent="-342900" defTabSz="914400">
              <a:lnSpc>
                <a:spcPct val="120000"/>
              </a:lnSpc>
              <a:buFont typeface="Wingdings"/>
              <a:buChar char="v"/>
            </a:pPr>
            <a:r>
              <a:rPr lang="en-US" dirty="0"/>
              <a:t>Keep your </a:t>
            </a:r>
            <a:r>
              <a:rPr lang="en-US" b="1" u="sng" dirty="0">
                <a:solidFill>
                  <a:srgbClr val="FF0000"/>
                </a:solidFill>
              </a:rPr>
              <a:t>NRIC/Work Permit </a:t>
            </a:r>
            <a:r>
              <a:rPr lang="en-US" dirty="0"/>
              <a:t>on the </a:t>
            </a:r>
            <a:r>
              <a:rPr lang="en-US" dirty="0"/>
              <a:t>table. Invigilator will check your identity  </a:t>
            </a:r>
          </a:p>
          <a:p>
            <a:pPr marL="342900" indent="-342900" defTabSz="914400">
              <a:lnSpc>
                <a:spcPct val="120000"/>
              </a:lnSpc>
              <a:buFont typeface="Wingdings"/>
              <a:buChar char="v"/>
            </a:pPr>
            <a:r>
              <a:rPr lang="en-US" b="1" u="sng" dirty="0">
                <a:solidFill>
                  <a:schemeClr val="accent1"/>
                </a:solidFill>
              </a:rPr>
              <a:t>Remove bags, books, mobile phone </a:t>
            </a:r>
            <a:r>
              <a:rPr lang="en-US" dirty="0"/>
              <a:t>or any other personal belongings from the table. Keep in front /behind of the classroom.    </a:t>
            </a:r>
          </a:p>
          <a:p>
            <a:pPr marL="342900" indent="-342900" defTabSz="914400">
              <a:lnSpc>
                <a:spcPct val="120000"/>
              </a:lnSpc>
              <a:buFont typeface="Wingdings"/>
              <a:buChar char="v"/>
            </a:pPr>
            <a:r>
              <a:rPr lang="en-US" dirty="0"/>
              <a:t>Must use </a:t>
            </a:r>
            <a:r>
              <a:rPr lang="en-US" b="1" u="sng" dirty="0">
                <a:solidFill>
                  <a:srgbClr val="FF0000"/>
                </a:solidFill>
              </a:rPr>
              <a:t>pen for written exam </a:t>
            </a:r>
            <a:r>
              <a:rPr lang="en-US" dirty="0"/>
              <a:t>and use </a:t>
            </a:r>
            <a:r>
              <a:rPr lang="en-US" b="1" u="sng" dirty="0">
                <a:solidFill>
                  <a:srgbClr val="FF0000"/>
                </a:solidFill>
              </a:rPr>
              <a:t>pencil</a:t>
            </a:r>
            <a:r>
              <a:rPr lang="en-US" dirty="0"/>
              <a:t> to shade circle for </a:t>
            </a:r>
            <a:r>
              <a:rPr lang="en-US" b="1" u="sng" dirty="0">
                <a:solidFill>
                  <a:srgbClr val="FF0000"/>
                </a:solidFill>
              </a:rPr>
              <a:t>MCQ</a:t>
            </a:r>
            <a:r>
              <a:rPr lang="en-US" dirty="0"/>
              <a:t> exam </a:t>
            </a:r>
          </a:p>
          <a:p>
            <a:pPr marL="342900" indent="-342900" defTabSz="914400">
              <a:lnSpc>
                <a:spcPct val="120000"/>
              </a:lnSpc>
              <a:buFont typeface="Wingdings"/>
              <a:buChar char="v"/>
            </a:pPr>
            <a:r>
              <a:rPr lang="en-US" dirty="0"/>
              <a:t>Write the </a:t>
            </a:r>
            <a:r>
              <a:rPr lang="en-US" b="1" u="sng" dirty="0">
                <a:solidFill>
                  <a:schemeClr val="accent1"/>
                </a:solidFill>
              </a:rPr>
              <a:t>question set number </a:t>
            </a:r>
            <a:r>
              <a:rPr lang="en-US" dirty="0"/>
              <a:t>on the answer sheet </a:t>
            </a:r>
          </a:p>
          <a:p>
            <a:pPr marL="342900" indent="-342900" defTabSz="914400">
              <a:lnSpc>
                <a:spcPct val="120000"/>
              </a:lnSpc>
              <a:buFont typeface="Wingdings"/>
              <a:buChar char="v"/>
            </a:pPr>
            <a:r>
              <a:rPr lang="en-US" b="1" u="sng" dirty="0">
                <a:solidFill>
                  <a:srgbClr val="FF0000"/>
                </a:solidFill>
              </a:rPr>
              <a:t>Learner and Invigilator Signature </a:t>
            </a:r>
            <a:r>
              <a:rPr lang="en-US" dirty="0"/>
              <a:t>on the answer sheet </a:t>
            </a:r>
          </a:p>
          <a:p>
            <a:pPr marL="342900" indent="-342900" defTabSz="914400">
              <a:lnSpc>
                <a:spcPct val="120000"/>
              </a:lnSpc>
              <a:buFont typeface="Wingdings"/>
              <a:buChar char="v"/>
            </a:pPr>
            <a:r>
              <a:rPr lang="en-US" b="1" u="sng" dirty="0">
                <a:solidFill>
                  <a:schemeClr val="accent1"/>
                </a:solidFill>
              </a:rPr>
              <a:t>Don’t write/mark </a:t>
            </a:r>
            <a:r>
              <a:rPr lang="en-US" dirty="0"/>
              <a:t>anything on the </a:t>
            </a:r>
            <a:r>
              <a:rPr lang="en-US" b="1" u="sng" dirty="0">
                <a:solidFill>
                  <a:schemeClr val="accent1"/>
                </a:solidFill>
              </a:rPr>
              <a:t>question paper </a:t>
            </a:r>
          </a:p>
          <a:p>
            <a:pPr marL="342900" indent="-342900" defTabSz="914400">
              <a:lnSpc>
                <a:spcPct val="120000"/>
              </a:lnSpc>
              <a:buFont typeface="Wingdings"/>
              <a:buChar char="v"/>
            </a:pPr>
            <a:r>
              <a:rPr lang="en-US" b="1" u="sng" dirty="0">
                <a:solidFill>
                  <a:srgbClr val="FF0000"/>
                </a:solidFill>
              </a:rPr>
              <a:t>START and END time</a:t>
            </a:r>
            <a:r>
              <a:rPr lang="en-US" dirty="0"/>
              <a:t> will be written on the white board. No extra time will be given for the exam. </a:t>
            </a:r>
          </a:p>
          <a:p>
            <a:pPr marL="342900" indent="-342900" defTabSz="914400">
              <a:lnSpc>
                <a:spcPct val="120000"/>
              </a:lnSpc>
              <a:buFont typeface="Wingdings"/>
              <a:buChar char="v"/>
            </a:pPr>
            <a:r>
              <a:rPr lang="en-US" b="1" u="sng" dirty="0">
                <a:solidFill>
                  <a:schemeClr val="accent1"/>
                </a:solidFill>
              </a:rPr>
              <a:t>Return answer sheet, exam paper</a:t>
            </a:r>
            <a:r>
              <a:rPr lang="en-US" dirty="0">
                <a:solidFill>
                  <a:schemeClr val="accent1"/>
                </a:solidFill>
              </a:rPr>
              <a:t> </a:t>
            </a:r>
            <a:r>
              <a:rPr lang="en-US" dirty="0"/>
              <a:t>and stationery to invigilator</a:t>
            </a:r>
          </a:p>
          <a:p>
            <a:pPr marL="342900" indent="-342900" defTabSz="914400">
              <a:lnSpc>
                <a:spcPct val="120000"/>
              </a:lnSpc>
              <a:buFont typeface="Wingdings"/>
              <a:buChar char="v"/>
            </a:pPr>
            <a:r>
              <a:rPr lang="en-US" dirty="0"/>
              <a:t>Any types of </a:t>
            </a:r>
            <a:r>
              <a:rPr lang="en-US" b="1" u="sng" dirty="0">
                <a:solidFill>
                  <a:srgbClr val="FF0000"/>
                </a:solidFill>
              </a:rPr>
              <a:t>cheating</a:t>
            </a:r>
            <a:r>
              <a:rPr lang="en-US" dirty="0"/>
              <a:t> will not be allowed during exam and if do so by any candidate will be awarded “Zero Mark” or “NYC” immediately   </a:t>
            </a:r>
          </a:p>
          <a:p>
            <a:pPr marL="342900" indent="-342900" defTabSz="914400">
              <a:lnSpc>
                <a:spcPct val="120000"/>
              </a:lnSpc>
              <a:buFont typeface="Wingdings"/>
              <a:buChar char="v"/>
            </a:pPr>
            <a:r>
              <a:rPr lang="en-US" dirty="0"/>
              <a:t>Refer to the “Examination Rules” displayed in the classroom for details</a:t>
            </a:r>
          </a:p>
        </p:txBody>
      </p:sp>
      <p:sp>
        <p:nvSpPr>
          <p:cNvPr id="5" name="Text Placeholder 4"/>
          <p:cNvSpPr>
            <a:spLocks noGrp="1"/>
          </p:cNvSpPr>
          <p:nvPr>
            <p:ph type="body" sz="quarter" idx="11"/>
          </p:nvPr>
        </p:nvSpPr>
        <p:spPr bwMode="white">
          <a:xfrm>
            <a:off x="323528" y="116632"/>
            <a:ext cx="8496944" cy="504353"/>
          </a:xfrm>
          <a:ln>
            <a:headEnd type="none"/>
            <a:tailEnd type="none"/>
          </a:ln>
        </p:spPr>
        <p:txBody>
          <a:bodyPr wrap="square">
            <a:normAutofit fontScale="92500" lnSpcReduction="10000"/>
          </a:bodyPr>
          <a:lstStyle/>
          <a:p>
            <a:pPr defTabSz="914400"/>
            <a:r>
              <a:rPr lang="en-US" dirty="0"/>
              <a:t>{</a:t>
            </a:r>
            <a:r>
              <a:rPr lang="en-US" dirty="0"/>
              <a:t>examinationrules</a:t>
            </a:r>
            <a:r>
              <a:rPr lang="en-US" dirty="0"/>
              <a:t>}</a:t>
            </a:r>
            <a:endParaRPr lang="en-SG" dirty="0"/>
          </a:p>
        </p:txBody>
      </p:sp>
    </p:spTree>
  </p:cSld>
  <p:clrMapOvr>
    <a:masterClrMapping/>
  </p:clrMapOvr>
  <p:timing>
    <p:tnLst>
      <p:par>
        <p:cTn dur="indefinite" id="1" nodeType="tmRoot" restart="never"/>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bwMode="white">
          <a:ln>
            <a:headEnd type="none"/>
            <a:tailEnd type="none"/>
          </a:ln>
        </p:spPr>
        <p:txBody>
          <a:bodyPr wrap="square"/>
          <a:lstStyle/>
          <a:p>
            <a:pPr defTabSz="914400"/>
            <a:fld id="{86178A0A-CF14-46D9-96E1-EA1C7D2FDEA7}" type="slidenum">
              <a:rPr lang="en-US" dirty="0">
                <a:solidFill>
                  <a:srgbClr val="000000"/>
                </a:solidFill>
              </a:rPr>
              <a:t>8</a:t>
            </a:fld>
            <a:endParaRPr lang="en-US" dirty="0">
              <a:solidFill>
                <a:srgbClr val="000000"/>
              </a:solidFill>
            </a:endParaRPr>
          </a:p>
        </p:txBody>
      </p:sp>
      <p:sp>
        <p:nvSpPr>
          <p:cNvPr id="3" name="Text Placeholder 2"/>
          <p:cNvSpPr>
            <a:spLocks noGrp="1"/>
          </p:cNvSpPr>
          <p:nvPr>
            <p:ph type="body" sz="quarter" idx="11"/>
          </p:nvPr>
        </p:nvSpPr>
        <p:spPr bwMode="white">
          <a:xfrm>
            <a:off x="323528" y="548680"/>
            <a:ext cx="8496944" cy="648370"/>
          </a:xfrm>
          <a:solidFill>
            <a:srgbClr val="FFFF00"/>
          </a:solidFill>
          <a:ln>
            <a:headEnd type="none"/>
            <a:tailEnd type="none"/>
          </a:ln>
        </p:spPr>
        <p:txBody>
          <a:bodyPr wrap="square">
            <a:normAutofit/>
          </a:bodyPr>
          <a:lstStyle/>
          <a:p>
            <a:pPr defTabSz="914400"/>
            <a:r>
              <a:rPr lang="en-US" sz="3600" dirty="0"/>
              <a:t>{</a:t>
            </a:r>
            <a:r>
              <a:rPr lang="en-US" sz="3600" dirty="0"/>
              <a:t>AssessmentResultandCertificate</a:t>
            </a:r>
            <a:r>
              <a:rPr lang="en-US" sz="3600" dirty="0"/>
              <a:t>}</a:t>
            </a:r>
          </a:p>
        </p:txBody>
      </p:sp>
      <p:sp>
        <p:nvSpPr>
          <p:cNvPr id="4" name="Text Placeholder 3"/>
          <p:cNvSpPr>
            <a:spLocks noGrp="1"/>
          </p:cNvSpPr>
          <p:nvPr>
            <p:ph type="body" sz="quarter" idx="12"/>
          </p:nvPr>
        </p:nvSpPr>
        <p:spPr bwMode="white">
          <a:xfrm>
            <a:off x="323528" y="1412776"/>
            <a:ext cx="8496944" cy="2376264"/>
          </a:xfrm>
          <a:ln>
            <a:headEnd type="none"/>
            <a:tailEnd type="none"/>
          </a:ln>
        </p:spPr>
        <p:txBody>
          <a:bodyPr wrap="square">
            <a:noAutofit/>
          </a:bodyPr>
          <a:lstStyle/>
          <a:p>
            <a:pPr marL="342900" indent="-342900" defTabSz="914400">
              <a:lnSpc>
                <a:spcPct val="150000"/>
              </a:lnSpc>
              <a:buFont typeface="Arial"/>
              <a:buChar char="•"/>
            </a:pPr>
            <a:r>
              <a:rPr lang="en-US" sz="2800" dirty="0">
                <a:cs typeface="Calibri"/>
              </a:rPr>
              <a:t>Result will be published </a:t>
            </a:r>
            <a:r>
              <a:rPr lang="en-US" sz="2800" b="1" u="sng" dirty="0">
                <a:solidFill>
                  <a:srgbClr val="C00000"/>
                </a:solidFill>
                <a:cs typeface="Calibri"/>
              </a:rPr>
              <a:t>at the end of the course and Certificate</a:t>
            </a:r>
            <a:r>
              <a:rPr lang="en-US" sz="2800" dirty="0">
                <a:solidFill>
                  <a:srgbClr val="C00000"/>
                </a:solidFill>
                <a:cs typeface="Calibri"/>
              </a:rPr>
              <a:t> </a:t>
            </a:r>
            <a:r>
              <a:rPr lang="en-US" sz="2800" dirty="0">
                <a:cs typeface="Calibri"/>
              </a:rPr>
              <a:t>will be distributed to the Competent learners. </a:t>
            </a:r>
          </a:p>
        </p:txBody>
      </p:sp>
      <p:pic>
        <p:nvPicPr>
          <p:cNvPr id="7172" name="Picture 4" descr="Image result for excellent transparent"/>
          <p:cNvPicPr>
            <a:picLocks noChangeAspect="1"/>
          </p:cNvPicPr>
          <p:nvPr/>
        </p:nvPicPr>
        <p:blipFill>
          <a:blip r:embed="rId2">
            <a:lum/>
          </a:blip>
          <a:srcRect/>
          <a:stretch>
            <a:fillRect/>
          </a:stretch>
        </p:blipFill>
        <p:spPr bwMode="auto">
          <a:xfrm>
            <a:off x="6300192" y="3140968"/>
            <a:ext cx="1988048" cy="2897561"/>
          </a:xfrm>
          <a:prstGeom prst="rect">
            <a:avLst/>
          </a:prstGeom>
          <a:noFill/>
          <a:ln>
            <a:headEnd type="none"/>
            <a:tailEnd type="none"/>
          </a:ln>
        </p:spPr>
      </p:pic>
    </p:spTree>
  </p:cSld>
  <p:clrMapOvr>
    <a:masterClrMapping/>
  </p:clrMapOvr>
  <p:timing>
    <p:tnLst>
      <p:par>
        <p:cTn dur="indefinite" id="1" nodeType="tmRoot" restart="never"/>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Number Placeholder 1"/>
          <p:cNvSpPr>
            <a:spLocks noGrp="1"/>
          </p:cNvSpPr>
          <p:nvPr>
            <p:ph type="sldNum" sz="quarter" idx="12"/>
          </p:nvPr>
        </p:nvSpPr>
        <p:spPr bwMode="auto">
          <a:noFill/>
          <a:ln>
            <a:headEnd type="none"/>
            <a:tailEnd type="none"/>
          </a:ln>
        </p:spPr>
        <p:txBody>
          <a:bodyPr wrap="square"/>
          <a:lstStyle>
            <a:lvl1pPr defTabSz="914400">
              <a:spcBef>
                <a:spcPct val="20000"/>
              </a:spcBef>
              <a:buFont typeface="Arial"/>
              <a:buChar char="•"/>
              <a:defRPr sz="3200" dirty="0">
                <a:solidFill>
                  <a:schemeClr val="tx1"/>
                </a:solidFill>
                <a:latin typeface="Calibri"/>
              </a:defRPr>
            </a:lvl1pPr>
            <a:lvl2pPr marL="742950" indent="-285750" defTabSz="914400">
              <a:spcBef>
                <a:spcPct val="20000"/>
              </a:spcBef>
              <a:buFont typeface="Arial"/>
              <a:buChar char="–"/>
              <a:defRPr sz="2800" dirty="0">
                <a:solidFill>
                  <a:schemeClr val="tx1"/>
                </a:solidFill>
                <a:latin typeface="Calibri"/>
              </a:defRPr>
            </a:lvl2pPr>
            <a:lvl3pPr marL="1143000" indent="-228600" defTabSz="914400">
              <a:spcBef>
                <a:spcPct val="20000"/>
              </a:spcBef>
              <a:buFont typeface="Arial"/>
              <a:buChar char="•"/>
              <a:defRPr sz="2400" dirty="0">
                <a:solidFill>
                  <a:schemeClr val="tx1"/>
                </a:solidFill>
                <a:latin typeface="Calibri"/>
              </a:defRPr>
            </a:lvl3pPr>
            <a:lvl4pPr marL="1600200" indent="-228600" defTabSz="914400">
              <a:spcBef>
                <a:spcPct val="20000"/>
              </a:spcBef>
              <a:buFont typeface="Arial"/>
              <a:buChar char="–"/>
              <a:defRPr sz="2000" dirty="0">
                <a:solidFill>
                  <a:schemeClr val="tx1"/>
                </a:solidFill>
                <a:latin typeface="Calibri"/>
              </a:defRPr>
            </a:lvl4pPr>
            <a:lvl5pPr marL="2057400" indent="-228600" defTabSz="914400">
              <a:spcBef>
                <a:spcPct val="20000"/>
              </a:spcBef>
              <a:buFont typeface="Arial"/>
              <a:buChar char="»"/>
              <a:defRPr sz="2000" dirty="0">
                <a:solidFill>
                  <a:schemeClr val="tx1"/>
                </a:solidFill>
                <a:latin typeface="Calibri"/>
              </a:defRPr>
            </a:lvl5pPr>
            <a:lvl6pPr marL="2514600" indent="-228600" fontAlgn="base" defTabSz="914400">
              <a:spcBef>
                <a:spcPct val="20000"/>
              </a:spcBef>
              <a:spcAft>
                <a:spcPct val="0"/>
              </a:spcAft>
              <a:buFont typeface="Arial"/>
              <a:buChar char="»"/>
              <a:defRPr sz="2000" dirty="0">
                <a:solidFill>
                  <a:schemeClr val="tx1"/>
                </a:solidFill>
                <a:latin typeface="Calibri"/>
              </a:defRPr>
            </a:lvl6pPr>
            <a:lvl7pPr marL="2971800" indent="-228600" fontAlgn="base" defTabSz="914400">
              <a:spcBef>
                <a:spcPct val="20000"/>
              </a:spcBef>
              <a:spcAft>
                <a:spcPct val="0"/>
              </a:spcAft>
              <a:buFont typeface="Arial"/>
              <a:buChar char="»"/>
              <a:defRPr sz="2000" dirty="0">
                <a:solidFill>
                  <a:schemeClr val="tx1"/>
                </a:solidFill>
                <a:latin typeface="Calibri"/>
              </a:defRPr>
            </a:lvl7pPr>
            <a:lvl8pPr marL="3429000" indent="-228600" fontAlgn="base" defTabSz="914400">
              <a:spcBef>
                <a:spcPct val="20000"/>
              </a:spcBef>
              <a:spcAft>
                <a:spcPct val="0"/>
              </a:spcAft>
              <a:buFont typeface="Arial"/>
              <a:buChar char="»"/>
              <a:defRPr sz="2000" dirty="0">
                <a:solidFill>
                  <a:schemeClr val="tx1"/>
                </a:solidFill>
                <a:latin typeface="Calibri"/>
              </a:defRPr>
            </a:lvl8pPr>
            <a:lvl9pPr marL="3886200" indent="-228600" fontAlgn="base" defTabSz="914400">
              <a:spcBef>
                <a:spcPct val="20000"/>
              </a:spcBef>
              <a:spcAft>
                <a:spcPct val="0"/>
              </a:spcAft>
              <a:buFont typeface="Arial"/>
              <a:buChar char="»"/>
              <a:defRPr sz="2000" dirty="0">
                <a:solidFill>
                  <a:schemeClr val="tx1"/>
                </a:solidFill>
                <a:latin typeface="Calibri"/>
              </a:defRPr>
            </a:lvl9pPr>
          </a:lstStyle>
          <a:p>
            <a:pPr defTabSz="914400">
              <a:spcBef>
                <a:spcPct val="0"/>
              </a:spcBef>
              <a:buFontTx/>
              <a:buNone/>
            </a:pPr>
            <a:fld id="{EC9E7B59-DCAD-4762-8CEF-CBDDEABCD4DD}" type="slidenum">
              <a:rPr altLang="en-US" lang="en-US" sz="1200" dirty="0">
                <a:latin typeface="Trebuchet MS"/>
              </a:rPr>
              <a:t>9</a:t>
            </a:fld>
            <a:endParaRPr altLang="en-US" lang="en-US" sz="1200" dirty="0">
              <a:latin typeface="Trebuchet MS"/>
            </a:endParaRPr>
          </a:p>
        </p:txBody>
      </p:sp>
      <p:pic>
        <p:nvPicPr>
          <p:cNvPr id="10" name="Picture 2" descr="C:\Users\Translator1\Downloads\image2.png"/>
          <p:cNvPicPr>
            <a:picLocks noChangeAspect="1"/>
          </p:cNvPicPr>
          <p:nvPr/>
        </p:nvPicPr>
        <p:blipFill>
          <a:blip r:embed="rId2">
            <a:lum/>
          </a:blip>
          <a:srcRect/>
          <a:stretch>
            <a:fillRect/>
          </a:stretch>
        </p:blipFill>
        <p:spPr bwMode="auto">
          <a:xfrm>
            <a:off x="535183" y="2708919"/>
            <a:ext cx="2119736" cy="3768419"/>
          </a:xfrm>
          <a:prstGeom prst="rect">
            <a:avLst/>
          </a:prstGeom>
          <a:noFill/>
          <a:ln>
            <a:headEnd type="none"/>
            <a:tailEnd type="none"/>
          </a:ln>
        </p:spPr>
      </p:pic>
      <p:sp>
        <p:nvSpPr>
          <p:cNvPr id="6" name="Oval 5"/>
          <p:cNvSpPr>
            <a:spLocks/>
          </p:cNvSpPr>
          <p:nvPr/>
        </p:nvSpPr>
        <p:spPr bwMode="white">
          <a:xfrm>
            <a:off x="451778" y="2791147"/>
            <a:ext cx="540060" cy="385245"/>
          </a:xfrm>
          <a:prstGeom prst="ellipse">
            <a:avLst/>
          </a:prstGeom>
          <a:noFill/>
          <a:ln>
            <a:solidFill>
              <a:srgbClr val="0000FF"/>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US" dirty="0"/>
          </a:p>
        </p:txBody>
      </p:sp>
      <p:pic>
        <p:nvPicPr>
          <p:cNvPr id="2050" name="Picture 2" descr="C:\Users\Translator1\Downloads\image1.png"/>
          <p:cNvPicPr>
            <a:picLocks noChangeAspect="1"/>
          </p:cNvPicPr>
          <p:nvPr/>
        </p:nvPicPr>
        <p:blipFill>
          <a:blip r:embed="rId3">
            <a:lum/>
          </a:blip>
          <a:srcRect/>
          <a:stretch>
            <a:fillRect/>
          </a:stretch>
        </p:blipFill>
        <p:spPr bwMode="auto">
          <a:xfrm>
            <a:off x="6146160" y="2397486"/>
            <a:ext cx="2038388" cy="3623801"/>
          </a:xfrm>
          <a:prstGeom prst="rect">
            <a:avLst/>
          </a:prstGeom>
          <a:noFill/>
          <a:ln>
            <a:headEnd type="none"/>
            <a:tailEnd type="none"/>
          </a:ln>
        </p:spPr>
      </p:pic>
      <p:sp>
        <p:nvSpPr>
          <p:cNvPr id="15" name="Oval 14"/>
          <p:cNvSpPr>
            <a:spLocks/>
          </p:cNvSpPr>
          <p:nvPr/>
        </p:nvSpPr>
        <p:spPr bwMode="white">
          <a:xfrm>
            <a:off x="6146160" y="3951931"/>
            <a:ext cx="720080" cy="257455"/>
          </a:xfrm>
          <a:prstGeom prst="ellipse">
            <a:avLst/>
          </a:prstGeom>
          <a:noFill/>
          <a:ln>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US" dirty="0"/>
          </a:p>
        </p:txBody>
      </p:sp>
      <p:sp>
        <p:nvSpPr>
          <p:cNvPr id="11" name="Rounded Rectangle 10"/>
          <p:cNvSpPr>
            <a:spLocks/>
          </p:cNvSpPr>
          <p:nvPr/>
        </p:nvSpPr>
        <p:spPr bwMode="white">
          <a:xfrm>
            <a:off x="2987824" y="2971747"/>
            <a:ext cx="2160240" cy="529261"/>
          </a:xfrm>
          <a:prstGeom prst="roundRect">
            <a:avLst/>
          </a:prstGeom>
          <a:solidFill>
            <a:srgbClr val="FFFF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000" b="1" dirty="0">
                <a:solidFill>
                  <a:schemeClr val="tx1"/>
                </a:solidFill>
              </a:rPr>
              <a:t>2. Click here </a:t>
            </a:r>
            <a:endParaRPr lang="en-US" sz="2000" b="1" dirty="0">
              <a:solidFill>
                <a:schemeClr val="tx1"/>
              </a:solidFill>
            </a:endParaRPr>
          </a:p>
        </p:txBody>
      </p:sp>
      <p:cxnSp>
        <p:nvCxnSpPr>
          <p:cNvPr id="13" name="Straight Arrow Connector 12"/>
          <p:cNvCxnSpPr>
            <a:stCxn id="11" idx="1"/>
            <a:endCxn id="6" idx="6"/>
          </p:cNvCxnSpPr>
          <p:nvPr/>
        </p:nvCxnSpPr>
        <p:spPr bwMode="white">
          <a:xfrm flipH="1" flipV="1">
            <a:off x="991838" y="2983770"/>
            <a:ext cx="1995986" cy="252608"/>
          </a:xfrm>
          <a:prstGeom prst="straightConnector1">
            <a:avLst/>
          </a:prstGeom>
          <a:ln w="57150">
            <a:solidFill>
              <a:srgbClr val="3333FF"/>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20" name="Rounded Rectangle 19"/>
          <p:cNvSpPr>
            <a:spLocks/>
          </p:cNvSpPr>
          <p:nvPr/>
        </p:nvSpPr>
        <p:spPr bwMode="white">
          <a:xfrm>
            <a:off x="2817841" y="4437112"/>
            <a:ext cx="2690263" cy="504056"/>
          </a:xfrm>
          <a:prstGeom prst="roundRect">
            <a:avLst/>
          </a:prstGeom>
          <a:solidFill>
            <a:srgbClr val="FFFF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US" sz="2400" b="1" dirty="0">
                <a:solidFill>
                  <a:schemeClr val="tx1"/>
                </a:solidFill>
              </a:rPr>
              <a:t>3. Click Result  </a:t>
            </a:r>
            <a:endParaRPr lang="en-US" sz="2400" b="1" dirty="0">
              <a:solidFill>
                <a:schemeClr val="tx1"/>
              </a:solidFill>
            </a:endParaRPr>
          </a:p>
        </p:txBody>
      </p:sp>
      <p:cxnSp>
        <p:nvCxnSpPr>
          <p:cNvPr id="17" name="Straight Arrow Connector 16"/>
          <p:cNvCxnSpPr>
            <a:endCxn id="15" idx="2"/>
          </p:cNvCxnSpPr>
          <p:nvPr/>
        </p:nvCxnSpPr>
        <p:spPr bwMode="white">
          <a:xfrm flipV="1">
            <a:off x="5478911" y="4080659"/>
            <a:ext cx="667249" cy="356453"/>
          </a:xfrm>
          <a:prstGeom prst="straightConnector1">
            <a:avLst/>
          </a:prstGeom>
          <a:ln w="57150">
            <a:solidFill>
              <a:srgbClr val="FF000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18" name="Rectangle 17"/>
          <p:cNvSpPr>
            <a:spLocks/>
          </p:cNvSpPr>
          <p:nvPr/>
        </p:nvSpPr>
        <p:spPr bwMode="white">
          <a:xfrm>
            <a:off x="107504" y="135091"/>
            <a:ext cx="8928992" cy="609398"/>
          </a:xfrm>
          <a:prstGeom prst="rect">
            <a:avLst/>
          </a:prstGeom>
          <a:solidFill>
            <a:srgbClr val="FFC000"/>
          </a:solidFill>
          <a:ln w="28575">
            <a:solidFill>
              <a:schemeClr val="tx1"/>
            </a:solidFill>
            <a:headEnd type="none"/>
            <a:tailEnd type="none"/>
          </a:ln>
        </p:spPr>
        <p:txBody>
          <a:bodyPr wrap="square">
            <a:spAutoFit/>
          </a:bodyPr>
          <a:lstStyle/>
          <a:p>
            <a:pPr algn="ctr" defTabSz="914400">
              <a:lnSpc>
                <a:spcPct val="120000"/>
              </a:lnSpc>
            </a:pPr>
            <a:r>
              <a:rPr lang="en-US" sz="2800" b="1" dirty="0">
                <a:cs typeface="Calibri"/>
              </a:rPr>
              <a:t>You may check the result from </a:t>
            </a:r>
            <a:r>
              <a:rPr lang="en-US" sz="2800" b="1" u="sng" dirty="0">
                <a:solidFill>
                  <a:srgbClr val="C00000"/>
                </a:solidFill>
                <a:cs typeface="Calibri"/>
              </a:rPr>
              <a:t>Eversafe App </a:t>
            </a:r>
          </a:p>
        </p:txBody>
      </p:sp>
      <p:pic>
        <p:nvPicPr>
          <p:cNvPr id="14" name="Picture 2"/>
          <p:cNvPicPr>
            <a:picLocks noChangeAspect="1"/>
          </p:cNvPicPr>
          <p:nvPr/>
        </p:nvPicPr>
        <p:blipFill>
          <a:blip r:embed="rId4">
            <a:lum/>
          </a:blip>
          <a:srcRect/>
          <a:stretch>
            <a:fillRect/>
          </a:stretch>
        </p:blipFill>
        <p:spPr bwMode="auto">
          <a:xfrm>
            <a:off x="487619" y="1025324"/>
            <a:ext cx="4660445" cy="1267314"/>
          </a:xfrm>
          <a:prstGeom prst="rect">
            <a:avLst/>
          </a:prstGeom>
          <a:noFill/>
          <a:ln w="57150">
            <a:solidFill>
              <a:srgbClr val="92D050"/>
            </a:solidFill>
            <a:miter/>
            <a:headEnd type="none"/>
            <a:tailEnd type="none"/>
          </a:ln>
        </p:spPr>
      </p:pic>
      <p:sp>
        <p:nvSpPr>
          <p:cNvPr id="16" name="Rounded Rectangle 15"/>
          <p:cNvSpPr>
            <a:spLocks/>
          </p:cNvSpPr>
          <p:nvPr/>
        </p:nvSpPr>
        <p:spPr bwMode="white">
          <a:xfrm>
            <a:off x="5868144" y="1171547"/>
            <a:ext cx="3031842" cy="529261"/>
          </a:xfrm>
          <a:prstGeom prst="roundRect">
            <a:avLst/>
          </a:prstGeom>
          <a:solidFill>
            <a:srgbClr val="FFFF00"/>
          </a:solidFill>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defTabSz="914400"/>
            <a:r>
              <a:rPr lang="en-US" sz="2400" b="1" dirty="0">
                <a:solidFill>
                  <a:schemeClr val="tx1"/>
                </a:solidFill>
              </a:rPr>
              <a:t>1. Download App</a:t>
            </a:r>
            <a:endParaRPr lang="en-US" sz="2400" b="1" dirty="0">
              <a:solidFill>
                <a:schemeClr val="tx1"/>
              </a:solidFill>
            </a:endParaRPr>
          </a:p>
        </p:txBody>
      </p:sp>
      <p:sp>
        <p:nvSpPr>
          <p:cNvPr id="5" name="Oval 4"/>
          <p:cNvSpPr>
            <a:spLocks/>
          </p:cNvSpPr>
          <p:nvPr/>
        </p:nvSpPr>
        <p:spPr bwMode="white">
          <a:xfrm>
            <a:off x="323528" y="908720"/>
            <a:ext cx="4968552" cy="1488766"/>
          </a:xfrm>
          <a:prstGeom prst="ellipse">
            <a:avLst/>
          </a:prstGeom>
          <a:noFill/>
          <a:ln>
            <a:solidFill>
              <a:srgbClr val="FF0000"/>
            </a:soli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endParaRPr lang="en-US" dirty="0"/>
          </a:p>
        </p:txBody>
      </p:sp>
      <p:cxnSp>
        <p:nvCxnSpPr>
          <p:cNvPr id="19" name="Straight Arrow Connector 18"/>
          <p:cNvCxnSpPr>
            <a:stCxn id="16" idx="1"/>
            <a:endCxn id="5" idx="6"/>
          </p:cNvCxnSpPr>
          <p:nvPr/>
        </p:nvCxnSpPr>
        <p:spPr bwMode="white">
          <a:xfrm flipH="1">
            <a:off x="5292080" y="1436178"/>
            <a:ext cx="576064" cy="216925"/>
          </a:xfrm>
          <a:prstGeom prst="straightConnector1">
            <a:avLst/>
          </a:prstGeom>
          <a:ln w="57150">
            <a:solidFill>
              <a:srgbClr val="FF0000"/>
            </a:solidFill>
            <a:headEnd type="none"/>
            <a:tailEnd type="arrow"/>
          </a:ln>
        </p:spPr>
        <p:style>
          <a:lnRef idx="1">
            <a:schemeClr val="accent1"/>
          </a:lnRef>
          <a:fillRef idx="0">
            <a:schemeClr val="accent1"/>
          </a:fillRef>
          <a:effectRef idx="0">
            <a:schemeClr val="accent1"/>
          </a:effectRef>
          <a:fontRef idx="minor">
            <a:schemeClr val="tx1"/>
          </a:fontRef>
        </p:style>
      </p:cxnSp>
      <p:sp>
        <p:nvSpPr>
          <p:cNvPr id="21" name="Oval 20"/>
          <p:cNvSpPr>
            <a:spLocks/>
          </p:cNvSpPr>
          <p:nvPr/>
        </p:nvSpPr>
        <p:spPr bwMode="white">
          <a:xfrm>
            <a:off x="82427" y="219534"/>
            <a:ext cx="648072" cy="648072"/>
          </a:xfrm>
          <a:prstGeom prst="ellipse">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wrap="square"/>
          <a:lstStyle/>
          <a:p>
            <a:pPr algn="ctr" defTabSz="914400"/>
            <a:r>
              <a:rPr lang="en-SG" dirty="0"/>
              <a:t>6</a:t>
            </a:r>
            <a:endParaRPr lang="en-US" dirty="0"/>
          </a:p>
        </p:txBody>
      </p:sp>
    </p:spTree>
  </p:cSld>
  <p:clrMapOvr>
    <a:masterClrMapping/>
  </p:clrMapOvr>
  <p:timing>
    <p:tnLst>
      <p:par>
        <p:cTn dur="indefinite" id="1" nodeType="tmRoot" restart="never"/>
      </p:par>
    </p:tnLst>
  </p:timing>
</p:sld>
</file>

<file path=ppt/theme/_rels/theme1.xml.rels>&#65279;<?xml version="1.0" encoding="utf-8" standalone="yes"?><Relationships xmlns="http://schemas.openxmlformats.org/package/2006/relationships"><Relationship Id="rId1" Type="http://schemas.openxmlformats.org/officeDocument/2006/relationships/image" Target="../media/image1.jpeg" /></Relationships>
</file>

<file path=ppt/theme/_rels/theme2.xml.rels>&#65279;<?xml version="1.0" encoding="utf-8" standalone="yes"?><Relationships xmlns="http://schemas.openxmlformats.org/package/2006/relationships"><Relationship Id="rId1" Type="http://schemas.openxmlformats.org/officeDocument/2006/relationships/image" Target="../media/image1.jpeg" /></Relationships>
</file>

<file path=ppt/theme/_rels/theme3.xml.rels>&#65279;<?xml version="1.0" encoding="utf-8" standalone="yes"?><Relationships xmlns="http://schemas.openxmlformats.org/package/2006/relationships"><Relationship Id="rId1" Type="http://schemas.openxmlformats.org/officeDocument/2006/relationships/image" Target="../media/image1.jpeg" /></Relationships>
</file>

<file path=ppt/theme/_rels/theme4.xml.rels>&#65279;<?xml version="1.0" encoding="utf-8" standalone="yes"?><Relationships xmlns="http://schemas.openxmlformats.org/package/2006/relationships"><Relationship Id="rId1" Type="http://schemas.openxmlformats.org/officeDocument/2006/relationships/image" Target="../media/image1.jpeg" /></Relationships>
</file>

<file path=ppt/theme/_rels/theme5.xml.rels>&#65279;<?xml version="1.0" encoding="utf-8" standalone="yes"?><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Flow">
  <a:themeElements>
    <a:clrScheme name="Flow">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a:solidFill>
            <a:schemeClr val="phClr">
              <a:shade val="48000"/>
              <a:satMod val="110000"/>
            </a:schemeClr>
          </a:solidFill>
          <a:prstDash val="solid"/>
          <a:headEnd type="none"/>
          <a:tailEnd type="none"/>
        </a:ln>
        <a:ln w="25400" cap="flat">
          <a:solidFill>
            <a:schemeClr val="phClr"/>
          </a:solidFill>
          <a:prstDash val="solid"/>
          <a:headEnd type="none"/>
          <a:tailEnd type="none"/>
        </a:ln>
        <a:ln w="38100" cap="flat">
          <a:solidFill>
            <a:schemeClr val="phClr"/>
          </a:solidFill>
          <a:prstDash val="solid"/>
          <a:headEnd type="none"/>
          <a:tailEnd type="none"/>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algn="b" rotWithShape="0">
              <a:srgbClr val="000000">
                <a:alpha val="25500"/>
              </a:srgbClr>
            </a:outerShdw>
          </a:effectLst>
        </a:effectStyle>
        <a:effectStyle>
          <a:effectLst>
            <a:outerShdw blurRad="190500" dist="228600" dir="2700000" sy="90000" algn="b"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a:blip xmlns:r="http://schemas.openxmlformats.org/officeDocument/2006/relationships" r:embed="rId1">
            <a:alphaModFix amt="100000"/>
            <a:duotone>
              <a:schemeClr val="phClr">
                <a:tint val="96000"/>
                <a:satMod val="130000"/>
                <a:lumMod val="50000"/>
              </a:schemeClr>
              <a:schemeClr val="phClr">
                <a:tint val="96000"/>
                <a:satMod val="114000"/>
                <a:lumMod val="114000"/>
              </a:schemeClr>
            </a:duotone>
          </a:blip>
          <a:srcRect/>
          <a:stretch>
            <a:fillRect/>
          </a:stretch>
        </a:blipFill>
      </a:bgFillStyleLst>
    </a:fmtScheme>
  </a:themeElements>
</a:theme>
</file>

<file path=ppt/theme/theme2.xml><?xml version="1.0" encoding="utf-8"?>
<a:theme xmlns:a="http://schemas.openxmlformats.org/drawingml/2006/main" name="Flow">
  <a:themeElements>
    <a:clrScheme name="Flow">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a:solidFill>
            <a:schemeClr val="phClr">
              <a:shade val="48000"/>
              <a:satMod val="110000"/>
            </a:schemeClr>
          </a:solidFill>
          <a:prstDash val="solid"/>
          <a:headEnd type="none"/>
          <a:tailEnd type="none"/>
        </a:ln>
        <a:ln w="25400" cap="flat">
          <a:solidFill>
            <a:schemeClr val="phClr"/>
          </a:solidFill>
          <a:prstDash val="solid"/>
          <a:headEnd type="none"/>
          <a:tailEnd type="none"/>
        </a:ln>
        <a:ln w="38100" cap="flat">
          <a:solidFill>
            <a:schemeClr val="phClr"/>
          </a:solidFill>
          <a:prstDash val="solid"/>
          <a:headEnd type="none"/>
          <a:tailEnd type="none"/>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algn="b" rotWithShape="0">
              <a:srgbClr val="000000">
                <a:alpha val="25500"/>
              </a:srgbClr>
            </a:outerShdw>
          </a:effectLst>
        </a:effectStyle>
        <a:effectStyle>
          <a:effectLst>
            <a:outerShdw blurRad="190500" dist="228600" dir="2700000" sy="90000" algn="b"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a:blip xmlns:r="http://schemas.openxmlformats.org/officeDocument/2006/relationships" r:embed="rId1">
            <a:alphaModFix amt="100000"/>
            <a:duotone>
              <a:schemeClr val="phClr">
                <a:tint val="96000"/>
                <a:satMod val="130000"/>
                <a:lumMod val="50000"/>
              </a:schemeClr>
              <a:schemeClr val="phClr">
                <a:tint val="96000"/>
                <a:satMod val="114000"/>
                <a:lumMod val="114000"/>
              </a:schemeClr>
            </a:duotone>
          </a:blip>
          <a:srcRect/>
          <a:stretch>
            <a:fillRect/>
          </a:stretch>
        </a:blipFill>
      </a:bgFillStyleLst>
    </a:fmtScheme>
  </a:themeElements>
</a:theme>
</file>

<file path=ppt/theme/theme3.xml><?xml version="1.0" encoding="utf-8"?>
<a:theme xmlns:a="http://schemas.openxmlformats.org/drawingml/2006/main" name="Flow">
  <a:themeElements>
    <a:clrScheme name="Flow">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a:solidFill>
            <a:schemeClr val="phClr">
              <a:shade val="48000"/>
              <a:satMod val="110000"/>
            </a:schemeClr>
          </a:solidFill>
          <a:prstDash val="solid"/>
          <a:headEnd type="none"/>
          <a:tailEnd type="none"/>
        </a:ln>
        <a:ln w="25400" cap="flat">
          <a:solidFill>
            <a:schemeClr val="phClr"/>
          </a:solidFill>
          <a:prstDash val="solid"/>
          <a:headEnd type="none"/>
          <a:tailEnd type="none"/>
        </a:ln>
        <a:ln w="38100" cap="flat">
          <a:solidFill>
            <a:schemeClr val="phClr"/>
          </a:solidFill>
          <a:prstDash val="solid"/>
          <a:headEnd type="none"/>
          <a:tailEnd type="none"/>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algn="b" rotWithShape="0">
              <a:srgbClr val="000000">
                <a:alpha val="25500"/>
              </a:srgbClr>
            </a:outerShdw>
          </a:effectLst>
        </a:effectStyle>
        <a:effectStyle>
          <a:effectLst>
            <a:outerShdw blurRad="190500" dist="228600" dir="2700000" sy="90000" algn="b"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a:blip xmlns:r="http://schemas.openxmlformats.org/officeDocument/2006/relationships" r:embed="rId1">
            <a:alphaModFix amt="100000"/>
            <a:duotone>
              <a:schemeClr val="phClr">
                <a:tint val="96000"/>
                <a:satMod val="130000"/>
                <a:lumMod val="50000"/>
              </a:schemeClr>
              <a:schemeClr val="phClr">
                <a:tint val="96000"/>
                <a:satMod val="114000"/>
                <a:lumMod val="114000"/>
              </a:schemeClr>
            </a:duotone>
          </a:blip>
          <a:srcRect/>
          <a:stretch>
            <a:fillRect/>
          </a:stretch>
        </a:blipFill>
      </a:bgFillStyleLst>
    </a:fmtScheme>
  </a:themeElements>
</a:theme>
</file>

<file path=ppt/theme/theme4.xml><?xml version="1.0" encoding="utf-8"?>
<a:theme xmlns:a="http://schemas.openxmlformats.org/drawingml/2006/main" name="Flow">
  <a:themeElements>
    <a:clrScheme name="Flow">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a:solidFill>
            <a:schemeClr val="phClr">
              <a:shade val="48000"/>
              <a:satMod val="110000"/>
            </a:schemeClr>
          </a:solidFill>
          <a:prstDash val="solid"/>
          <a:headEnd type="none"/>
          <a:tailEnd type="none"/>
        </a:ln>
        <a:ln w="25400" cap="flat">
          <a:solidFill>
            <a:schemeClr val="phClr"/>
          </a:solidFill>
          <a:prstDash val="solid"/>
          <a:headEnd type="none"/>
          <a:tailEnd type="none"/>
        </a:ln>
        <a:ln w="38100" cap="flat">
          <a:solidFill>
            <a:schemeClr val="phClr"/>
          </a:solidFill>
          <a:prstDash val="solid"/>
          <a:headEnd type="none"/>
          <a:tailEnd type="none"/>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algn="b" rotWithShape="0">
              <a:srgbClr val="000000">
                <a:alpha val="25500"/>
              </a:srgbClr>
            </a:outerShdw>
          </a:effectLst>
        </a:effectStyle>
        <a:effectStyle>
          <a:effectLst>
            <a:outerShdw blurRad="190500" dist="228600" dir="2700000" sy="90000" algn="b"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a:blip xmlns:r="http://schemas.openxmlformats.org/officeDocument/2006/relationships" r:embed="rId1">
            <a:alphaModFix amt="100000"/>
            <a:duotone>
              <a:schemeClr val="phClr">
                <a:tint val="96000"/>
                <a:satMod val="130000"/>
                <a:lumMod val="50000"/>
              </a:schemeClr>
              <a:schemeClr val="phClr">
                <a:tint val="96000"/>
                <a:satMod val="114000"/>
                <a:lumMod val="114000"/>
              </a:schemeClr>
            </a:duotone>
          </a:blip>
          <a:srcRect/>
          <a:stretch>
            <a:fillRect/>
          </a:stretch>
        </a:blipFill>
      </a:bgFillStyleLst>
    </a:fmtScheme>
  </a:themeElements>
</a:theme>
</file>

<file path=ppt/theme/theme5.xml><?xml version="1.0" encoding="utf-8"?>
<a:theme xmlns:a="http://schemas.openxmlformats.org/drawingml/2006/main" name="Flow">
  <a:themeElements>
    <a:clrScheme name="Flow">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a:solidFill>
            <a:schemeClr val="phClr">
              <a:shade val="48000"/>
              <a:satMod val="110000"/>
            </a:schemeClr>
          </a:solidFill>
          <a:prstDash val="solid"/>
          <a:headEnd type="none"/>
          <a:tailEnd type="none"/>
        </a:ln>
        <a:ln w="25400" cap="flat">
          <a:solidFill>
            <a:schemeClr val="phClr"/>
          </a:solidFill>
          <a:prstDash val="solid"/>
          <a:headEnd type="none"/>
          <a:tailEnd type="none"/>
        </a:ln>
        <a:ln w="38100" cap="flat">
          <a:solidFill>
            <a:schemeClr val="phClr"/>
          </a:solidFill>
          <a:prstDash val="solid"/>
          <a:headEnd type="none"/>
          <a:tailEnd type="none"/>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algn="b" rotWithShape="0">
              <a:srgbClr val="000000">
                <a:alpha val="25500"/>
              </a:srgbClr>
            </a:outerShdw>
          </a:effectLst>
        </a:effectStyle>
        <a:effectStyle>
          <a:effectLst>
            <a:outerShdw blurRad="190500" dist="228600" dir="2700000" sy="90000" algn="b"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a:blip xmlns:r="http://schemas.openxmlformats.org/officeDocument/2006/relationships" r:embed="rId1">
            <a:alphaModFix amt="100000"/>
            <a:duotone>
              <a:schemeClr val="phClr">
                <a:tint val="96000"/>
                <a:satMod val="130000"/>
                <a:lumMod val="50000"/>
              </a:schemeClr>
              <a:schemeClr val="phClr">
                <a:tint val="96000"/>
                <a:satMod val="114000"/>
                <a:lumMod val="114000"/>
              </a:schemeClr>
            </a:duotone>
          </a:blip>
          <a:srcRect/>
          <a:stretch>
            <a:fillRect/>
          </a:stretch>
        </a:blipFill>
      </a:bgFillStyleLst>
    </a:fmtScheme>
  </a:themeElements>
</a:theme>
</file>

<file path=ppt/theme/theme6.xml><?xml version="1.0" encoding="utf-8"?>
<a:theme xmlns:a="http://schemas.openxmlformats.org/drawingml/2006/main" name="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a:gradFill>
      </a:fillStyleLst>
      <a:lnStyleLst>
        <a:ln w="9525" cap="flat">
          <a:solidFill>
            <a:schemeClr val="phClr">
              <a:shade val="95000"/>
              <a:satMod val="105000"/>
            </a:schemeClr>
          </a:solidFill>
          <a:prstDash val="solid"/>
          <a:headEnd type="none"/>
          <a:tailEnd type="none"/>
        </a:ln>
        <a:ln w="25400" cap="flat">
          <a:solidFill>
            <a:schemeClr val="phClr"/>
          </a:solidFill>
          <a:prstDash val="solid"/>
          <a:headEnd type="none"/>
          <a:tailEnd type="none"/>
        </a:ln>
        <a:ln w="38100" cap="flat">
          <a:solidFill>
            <a:schemeClr val="phClr"/>
          </a:solidFill>
          <a:prstDash val="solid"/>
          <a:headEnd type="none"/>
          <a:tailEnd type="none"/>
        </a:ln>
      </a:lnStyleLst>
      <a:effectStyleLst>
        <a:effectStyle>
          <a:effectLst>
            <a:outerShdw blurRad="40000" dist="20000" dir="5400000" algn="b" rotWithShape="0">
              <a:srgbClr val="000000">
                <a:alpha val="38000"/>
              </a:srgbClr>
            </a:outerShdw>
          </a:effectLst>
        </a:effectStyle>
        <a:effectStyle>
          <a:effectLst>
            <a:outerShdw blurRad="40000" dist="23000" dir="5400000" algn="b" rotWithShape="0">
              <a:srgbClr val="000000">
                <a:alpha val="35000"/>
              </a:srgbClr>
            </a:outerShdw>
          </a:effectLst>
        </a:effectStyle>
        <a:effectStyle>
          <a:effectLst>
            <a:outerShdw blurRad="40000" dist="23000" dir="5400000" algn="b"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a:gradFill>
      </a:fillStyleLst>
      <a:lnStyleLst>
        <a:ln w="9525" cap="flat">
          <a:solidFill>
            <a:schemeClr val="phClr">
              <a:shade val="95000"/>
              <a:satMod val="105000"/>
            </a:schemeClr>
          </a:solidFill>
          <a:prstDash val="solid"/>
          <a:headEnd type="none"/>
          <a:tailEnd type="none"/>
        </a:ln>
        <a:ln w="25400" cap="flat">
          <a:solidFill>
            <a:schemeClr val="phClr"/>
          </a:solidFill>
          <a:prstDash val="solid"/>
          <a:headEnd type="none"/>
          <a:tailEnd type="none"/>
        </a:ln>
        <a:ln w="38100" cap="flat">
          <a:solidFill>
            <a:schemeClr val="phClr"/>
          </a:solidFill>
          <a:prstDash val="solid"/>
          <a:headEnd type="none"/>
          <a:tailEnd type="none"/>
        </a:ln>
      </a:lnStyleLst>
      <a:effectStyleLst>
        <a:effectStyle>
          <a:effectLst>
            <a:outerShdw blurRad="40000" dist="20000" dir="5400000" algn="b" rotWithShape="0">
              <a:srgbClr val="000000">
                <a:alpha val="38000"/>
              </a:srgbClr>
            </a:outerShdw>
          </a:effectLst>
        </a:effectStyle>
        <a:effectStyle>
          <a:effectLst>
            <a:outerShdw blurRad="40000" dist="23000" dir="5400000" algn="b" rotWithShape="0">
              <a:srgbClr val="000000">
                <a:alpha val="35000"/>
              </a:srgbClr>
            </a:outerShdw>
          </a:effectLst>
        </a:effectStyle>
        <a:effectStyle>
          <a:effectLst>
            <a:outerShdw blurRad="40000" dist="23000" dir="5400000" algn="b"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Characters>0</Characters>
  <Company>HP</Company>
  <Lines>0</Lines>
  <MMClips>0</MMClips>
  <Notes>16</Notes>
  <Pages>0</Pages>
  <Paragraphs>705</Paragraphs>
  <PresentationFormat>On-screen Show (4:3)</PresentationFormat>
  <Template>PPT Ever Safe</Template>
  <HiddenSlides>0</HiddenSlides>
  <LinksUpToDate>false</LinksUpToDate>
  <ScaleCrop>false</ScaleCrop>
  <Slides>47</Slides>
  <TotalTime>9032</TotalTime>
  <Words>4264</Words>
  <AppVersion>12.0000</AppVersion>
</Properties>
</file>

<file path=docProps/core.xml><?xml version="1.0" encoding="utf-8"?>
<cp:coreProperties xmlns:dc="http://purl.org/dc/elements/1.1/" xmlns:dcterms="http://purl.org/dc/terms/" xmlns:dcmitype="http://purl.org/dc/dcmitype/" xmlns:xsi="http://www.w3.org/2001/XMLSchema-instance" xmlns:cp="http://schemas.openxmlformats.org/package/2006/metadata/core-properties">
  <dc:creator>Aneeq Khan</dc:creator>
  <cp:lastModifiedBy>MD</cp:lastModifiedBy>
  <dcterms:created xsi:type="dcterms:W3CDTF">2016-07-01T02:59:53Z</dcterms:created>
  <dcterms:modified xsi:type="dcterms:W3CDTF">2023-06-21T17:55:49Z</dcterms:modified>
  <cp:revision>574</cp:revision>
  <dc:title>PowerPoint Presentation</dc:title>
</cp:coreProperties>
</file>

<file path=docProps/custom.xml><?xml version="1.0" encoding="utf-8"?>
<Properties xmlns:vt="http://schemas.openxmlformats.org/officeDocument/2006/docPropsVTypes" xmlns="http://schemas.openxmlformats.org/officeDocument/2006/custom-properties"/>
</file>

<file path=docProps/thumbnail.jpeg>
</file>